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58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800" y="1468192"/>
            <a:ext cx="5168572" cy="22022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L" dirty="0" smtClean="0"/>
              <a:t>Célula eucarionte 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468" y="4635712"/>
            <a:ext cx="4408718" cy="1713572"/>
          </a:xfrm>
        </p:spPr>
        <p:txBody>
          <a:bodyPr/>
          <a:lstStyle/>
          <a:p>
            <a:r>
              <a:rPr lang="es-CL" dirty="0" smtClean="0"/>
              <a:t>¿Cuáles son las estructuras en común de las células?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5937160" y="257577"/>
            <a:ext cx="462351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bg1"/>
                </a:solidFill>
              </a:rPr>
              <a:t>Objetivo: conocer las características y orgánulos de las células eucariontes </a:t>
            </a:r>
            <a:endParaRPr lang="es-CL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do de imagen para celula eucari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6" y="2440546"/>
            <a:ext cx="5343704" cy="37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Resultado de imagen para centriol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842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100" y="43458"/>
            <a:ext cx="3771900" cy="67710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3200" b="1" u="sng" dirty="0" smtClean="0">
                <a:solidFill>
                  <a:schemeClr val="accent1"/>
                </a:solidFill>
              </a:rPr>
              <a:t>Centriolos</a:t>
            </a:r>
          </a:p>
          <a:p>
            <a:endParaRPr lang="es-CL" sz="3200" dirty="0">
              <a:solidFill>
                <a:schemeClr val="accent1"/>
              </a:solidFill>
            </a:endParaRPr>
          </a:p>
          <a:p>
            <a:r>
              <a:rPr lang="es-CL" sz="3200" dirty="0" smtClean="0">
                <a:solidFill>
                  <a:schemeClr val="accent1"/>
                </a:solidFill>
              </a:rPr>
              <a:t>División celular</a:t>
            </a:r>
          </a:p>
          <a:p>
            <a:endParaRPr lang="es-CL" sz="3200" dirty="0">
              <a:solidFill>
                <a:schemeClr val="accent1"/>
              </a:solidFill>
            </a:endParaRPr>
          </a:p>
          <a:p>
            <a:r>
              <a:rPr lang="es-CL" sz="3200" dirty="0" smtClean="0">
                <a:solidFill>
                  <a:schemeClr val="accent1"/>
                </a:solidFill>
              </a:rPr>
              <a:t>Dar movimiento a los organismos unicelulares y limpiar la superficie celular en organismos pluricelulares </a:t>
            </a:r>
          </a:p>
          <a:p>
            <a:endParaRPr lang="es-CL" sz="3200" dirty="0">
              <a:solidFill>
                <a:schemeClr val="accent1"/>
              </a:solidFill>
            </a:endParaRPr>
          </a:p>
          <a:p>
            <a:endParaRPr lang="es-CL" sz="3200" dirty="0" smtClean="0">
              <a:solidFill>
                <a:schemeClr val="accent1"/>
              </a:solidFill>
            </a:endParaRPr>
          </a:p>
          <a:p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46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78989" cy="10903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L" sz="3600" dirty="0" smtClean="0"/>
              <a:t>Actividad: complete el siguiente cuadro en su cuaderno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 </a:t>
            </a:r>
            <a:endParaRPr lang="es-C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664403"/>
              </p:ext>
            </p:extLst>
          </p:nvPr>
        </p:nvGraphicFramePr>
        <p:xfrm>
          <a:off x="646109" y="3276600"/>
          <a:ext cx="11145840" cy="3257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280"/>
                <a:gridCol w="3715280"/>
                <a:gridCol w="3715280"/>
              </a:tblGrid>
              <a:tr h="912460"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En ambas</a:t>
                      </a:r>
                      <a:r>
                        <a:rPr lang="es-CL" sz="2400" baseline="0" dirty="0" smtClean="0"/>
                        <a:t> células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Solo en células animales </a:t>
                      </a:r>
                      <a:endParaRPr lang="es-C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400" dirty="0" smtClean="0"/>
                        <a:t>Solo en células vegetales </a:t>
                      </a:r>
                      <a:endParaRPr lang="es-CL" sz="2400" dirty="0"/>
                    </a:p>
                  </a:txBody>
                  <a:tcPr/>
                </a:tc>
              </a:tr>
              <a:tr h="2345090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17193"/>
              </p:ext>
            </p:extLst>
          </p:nvPr>
        </p:nvGraphicFramePr>
        <p:xfrm>
          <a:off x="646109" y="2381250"/>
          <a:ext cx="11145840" cy="762000"/>
        </p:xfrm>
        <a:graphic>
          <a:graphicData uri="http://schemas.openxmlformats.org/drawingml/2006/table">
            <a:tbl>
              <a:tblPr/>
              <a:tblGrid>
                <a:gridCol w="1114584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s-CL" sz="3600" dirty="0" smtClean="0"/>
                        <a:t>Estructuras y </a:t>
                      </a:r>
                      <a:r>
                        <a:rPr lang="es-CL" sz="3600" dirty="0" err="1" smtClean="0"/>
                        <a:t>organelos</a:t>
                      </a:r>
                      <a:r>
                        <a:rPr lang="es-CL" sz="3600" dirty="0" smtClean="0"/>
                        <a:t> presentes </a:t>
                      </a:r>
                      <a:endParaRPr lang="es-CL" sz="3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2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69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489" y="154745"/>
            <a:ext cx="313709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L" sz="2800" dirty="0" smtClean="0"/>
              <a:t>Recordemos…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271836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sultado de imagen para celula eucariota vegetal y 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8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81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7576" y="1043207"/>
            <a:ext cx="1999000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</a:t>
            </a:r>
            <a:r>
              <a:rPr lang="es-CL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eucoplastos</a:t>
            </a:r>
            <a:endParaRPr lang="es-CL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 descr="Resultado de imagen para celulas vegetales vacu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2" y="0"/>
            <a:ext cx="748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4068"/>
            <a:ext cx="4811151" cy="6771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CL" sz="2800" b="1" u="sng" dirty="0" smtClean="0"/>
          </a:p>
          <a:p>
            <a:r>
              <a:rPr lang="es-CL" sz="2800" b="1" dirty="0" smtClean="0"/>
              <a:t>       </a:t>
            </a:r>
            <a:r>
              <a:rPr lang="es-CL" sz="2800" b="1" u="sng" dirty="0" smtClean="0"/>
              <a:t>Vacuola</a:t>
            </a:r>
            <a:r>
              <a:rPr lang="es-CL" sz="2800" b="1" dirty="0" smtClean="0"/>
              <a:t> </a:t>
            </a:r>
          </a:p>
          <a:p>
            <a:endParaRPr lang="es-CL" sz="2400" dirty="0" smtClean="0"/>
          </a:p>
          <a:p>
            <a:endParaRPr lang="es-CL" sz="2400" dirty="0"/>
          </a:p>
          <a:p>
            <a:pPr algn="ctr"/>
            <a:r>
              <a:rPr lang="es-CL" sz="2400" dirty="0" smtClean="0"/>
              <a:t>Son grandes sacos membranosos</a:t>
            </a:r>
          </a:p>
          <a:p>
            <a:endParaRPr lang="es-CL" sz="2400" dirty="0"/>
          </a:p>
          <a:p>
            <a:endParaRPr lang="es-CL" sz="2400" dirty="0" smtClean="0"/>
          </a:p>
          <a:p>
            <a:pPr algn="ctr"/>
            <a:r>
              <a:rPr lang="es-CL" sz="2400" dirty="0" smtClean="0"/>
              <a:t>Participan en el almacenamiento de agua y de productos de secreción  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1092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70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86</Words>
  <Application>Microsoft Office PowerPoint</Application>
  <PresentationFormat>Personalizado</PresentationFormat>
  <Paragraphs>34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Ion</vt:lpstr>
      <vt:lpstr>Célula eucarionte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 complete el siguiente cuadro en su cuaderno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Gerardo Antonio Salgado Cáceres</dc:creator>
  <cp:lastModifiedBy>Nataly Ramírez</cp:lastModifiedBy>
  <cp:revision>14</cp:revision>
  <dcterms:created xsi:type="dcterms:W3CDTF">2017-03-15T00:04:44Z</dcterms:created>
  <dcterms:modified xsi:type="dcterms:W3CDTF">2018-05-11T00:35:16Z</dcterms:modified>
</cp:coreProperties>
</file>