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0" r:id="rId4"/>
    <p:sldId id="264" r:id="rId5"/>
    <p:sldId id="267" r:id="rId6"/>
    <p:sldId id="268" r:id="rId7"/>
    <p:sldId id="271" r:id="rId8"/>
    <p:sldId id="272" r:id="rId9"/>
    <p:sldId id="269" r:id="rId10"/>
    <p:sldId id="270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8819A73-42D5-4612-BF36-1CE1E257853A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1E4C2-AF4F-4EF0-BD59-8D447F4528CD}" type="datetimeFigureOut">
              <a:rPr lang="es-CL" smtClean="0"/>
              <a:t>19-03-2020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474" y="548680"/>
            <a:ext cx="7239000" cy="1143000"/>
          </a:xfrm>
        </p:spPr>
        <p:txBody>
          <a:bodyPr/>
          <a:lstStyle/>
          <a:p>
            <a:pPr algn="ctr"/>
            <a:r>
              <a:rPr lang="es-CL" sz="4800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Estructuras básicas de las células </a:t>
            </a:r>
            <a:endParaRPr lang="es-CL" sz="4800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4474" y="1772816"/>
            <a:ext cx="7467600" cy="441960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122" name="Picture 2" descr="Resultado de imagen para estructuras basicas de las celul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6511" r="3194" b="6642"/>
          <a:stretch/>
        </p:blipFill>
        <p:spPr bwMode="auto">
          <a:xfrm>
            <a:off x="835011" y="1691680"/>
            <a:ext cx="7627777" cy="4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1043608" y="4365104"/>
            <a:ext cx="288032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4. Ribosomas: pequeño orgánulo encargado de producir proteínas. Se encuentra en el citoplasma </a:t>
            </a:r>
            <a:endParaRPr lang="es-CL" dirty="0"/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3923928" y="5013176"/>
            <a:ext cx="3528392" cy="720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6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39000" cy="1143000"/>
          </a:xfrm>
        </p:spPr>
        <p:txBody>
          <a:bodyPr/>
          <a:lstStyle/>
          <a:p>
            <a:pPr algn="ctr"/>
            <a:r>
              <a:rPr lang="es-CL" sz="3600" dirty="0" smtClean="0">
                <a:solidFill>
                  <a:srgbClr val="00B050"/>
                </a:solidFill>
              </a:rPr>
              <a:t>¿Cuál es la diferencia y similitud entre estos tipos celulares?</a:t>
            </a:r>
            <a:endParaRPr lang="es-CL" sz="36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Resultado de imagen para celula procario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1975" y="2564902"/>
            <a:ext cx="4894141" cy="26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celula eucari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969754" cy="41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04474" y="54868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Estructuras básicas de las células </a:t>
            </a:r>
            <a:endParaRPr lang="es-CL" sz="4800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Resultado de imagen para celula procario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31" y="1662665"/>
            <a:ext cx="5434408" cy="44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658515" y="6237312"/>
            <a:ext cx="6785602" cy="472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¿Por qué son estructuras básicas?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76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55902"/>
            <a:ext cx="7239000" cy="1143000"/>
          </a:xfrm>
        </p:spPr>
        <p:txBody>
          <a:bodyPr/>
          <a:lstStyle/>
          <a:p>
            <a:pPr algn="ctr"/>
            <a:r>
              <a:rPr lang="es-CL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Tipos célula  </a:t>
            </a:r>
            <a:endParaRPr lang="es-CL" sz="60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Resultado de imagen para tipos celula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/>
          <a:stretch/>
        </p:blipFill>
        <p:spPr bwMode="auto">
          <a:xfrm>
            <a:off x="470507" y="1196752"/>
            <a:ext cx="8817250" cy="55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4216896" cy="1312540"/>
          </a:xfrm>
        </p:spPr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Actividad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15616" y="2132857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Dibuja, completa y responde según las estructuras básicas que faltan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959" t="31495" r="19377" b="24318"/>
          <a:stretch/>
        </p:blipFill>
        <p:spPr>
          <a:xfrm>
            <a:off x="755576" y="2701816"/>
            <a:ext cx="7632848" cy="32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52501"/>
            <a:ext cx="4968552" cy="2304256"/>
          </a:xfrm>
        </p:spPr>
        <p:txBody>
          <a:bodyPr/>
          <a:lstStyle/>
          <a:p>
            <a:pPr algn="ctr"/>
            <a:r>
              <a:rPr lang="es-CL" sz="6600" dirty="0" smtClean="0">
                <a:solidFill>
                  <a:schemeClr val="tx1"/>
                </a:solidFill>
              </a:rPr>
              <a:t>Célula Procarionte</a:t>
            </a:r>
            <a:endParaRPr lang="es-CL" sz="66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521678"/>
            <a:ext cx="6621631" cy="891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Objetivo</a:t>
            </a:r>
            <a:r>
              <a:rPr lang="es-CL" dirty="0" smtClean="0">
                <a:solidFill>
                  <a:schemeClr val="tx1"/>
                </a:solidFill>
              </a:rPr>
              <a:t>: Reconocer las características de la célula procarionte.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92891" y="479715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Menciona dos ejemplos de organismos formados por este tipo de células</a:t>
            </a:r>
          </a:p>
          <a:p>
            <a:pPr algn="ctr"/>
            <a:r>
              <a:rPr lang="es-CL" dirty="0" smtClean="0"/>
              <a:t>¿Qué tienen en común este tipo de organismos?</a:t>
            </a:r>
          </a:p>
          <a:p>
            <a:pPr algn="ctr"/>
            <a:r>
              <a:rPr lang="es-CL" dirty="0" smtClean="0"/>
              <a:t>¿Por qué se le conoce como una célula primitiva? </a:t>
            </a:r>
          </a:p>
          <a:p>
            <a:pPr algn="ctr"/>
            <a:endParaRPr lang="es-CL" dirty="0"/>
          </a:p>
        </p:txBody>
      </p:sp>
      <p:pic>
        <p:nvPicPr>
          <p:cNvPr id="2052" name="Picture 4" descr="Resultado de imagen para bac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37810"/>
            <a:ext cx="3378184" cy="25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811560"/>
          </a:xfrm>
        </p:spPr>
        <p:txBody>
          <a:bodyPr/>
          <a:lstStyle/>
          <a:p>
            <a:pPr algn="ctr"/>
            <a:r>
              <a:rPr lang="es-CL" sz="4800" dirty="0" smtClean="0">
                <a:solidFill>
                  <a:schemeClr val="bg2">
                    <a:lumMod val="10000"/>
                  </a:schemeClr>
                </a:solidFill>
              </a:rPr>
              <a:t>Dibuja y completa</a:t>
            </a:r>
            <a:endParaRPr lang="es-CL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915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1143000"/>
          </a:xfrm>
        </p:spPr>
        <p:txBody>
          <a:bodyPr/>
          <a:lstStyle/>
          <a:p>
            <a:r>
              <a:rPr lang="es-CL" sz="6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Célula Procariota </a:t>
            </a:r>
            <a:endParaRPr lang="es-CL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467600" cy="2952328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S</a:t>
            </a:r>
            <a:r>
              <a:rPr lang="es-CL" sz="2400" dirty="0" smtClean="0"/>
              <a:t>on </a:t>
            </a:r>
            <a:r>
              <a:rPr lang="es-CL" sz="2400" dirty="0"/>
              <a:t>las más simples y pequeñas, de hecho son todas </a:t>
            </a:r>
            <a:r>
              <a:rPr lang="es-CL" sz="2400" b="1" dirty="0" smtClean="0"/>
              <a:t>unicelulares</a:t>
            </a:r>
            <a:r>
              <a:rPr lang="es-CL" sz="2400" dirty="0" smtClean="0"/>
              <a:t>. </a:t>
            </a:r>
          </a:p>
          <a:p>
            <a:pPr algn="just"/>
            <a:r>
              <a:rPr lang="es-CL" sz="2400" dirty="0" smtClean="0"/>
              <a:t>A </a:t>
            </a:r>
            <a:r>
              <a:rPr lang="es-CL" sz="2400" dirty="0"/>
              <a:t>pesar de que son organismos muy simples, se encuentran en todas partes del planeta y los científicos creen que pueden estar también en otros </a:t>
            </a:r>
            <a:r>
              <a:rPr lang="es-CL" sz="2400" dirty="0" smtClean="0"/>
              <a:t>planetas.</a:t>
            </a:r>
          </a:p>
          <a:p>
            <a:pPr algn="just"/>
            <a:r>
              <a:rPr lang="es-CL" sz="2400" dirty="0" smtClean="0"/>
              <a:t>En </a:t>
            </a:r>
            <a:r>
              <a:rPr lang="es-CL" sz="2400" dirty="0"/>
              <a:t>este grupo se incluyen </a:t>
            </a:r>
            <a:r>
              <a:rPr lang="es-CL" sz="2400" b="1" dirty="0"/>
              <a:t>las cianobacterias</a:t>
            </a:r>
            <a:r>
              <a:rPr lang="es-CL" sz="2400" dirty="0"/>
              <a:t> (algas azul-verdosas)</a:t>
            </a:r>
            <a:r>
              <a:rPr lang="es-CL" sz="2400" b="1" dirty="0"/>
              <a:t> y las bacterias</a:t>
            </a:r>
            <a:r>
              <a:rPr lang="es-CL" sz="2400" dirty="0"/>
              <a:t>. </a:t>
            </a:r>
          </a:p>
        </p:txBody>
      </p:sp>
      <p:pic>
        <p:nvPicPr>
          <p:cNvPr id="6146" name="Picture 2" descr="Resultado de imagen para cianobacte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3168352" cy="20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bacter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30" y="443711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39000" cy="1143000"/>
          </a:xfrm>
        </p:spPr>
        <p:txBody>
          <a:bodyPr/>
          <a:lstStyle/>
          <a:p>
            <a:pPr algn="ctr"/>
            <a:r>
              <a:rPr lang="es-C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Diferencias entre virus y bacterias</a:t>
            </a:r>
            <a:endParaRPr lang="es-CL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467600" cy="4419600"/>
          </a:xfrm>
        </p:spPr>
        <p:txBody>
          <a:bodyPr>
            <a:normAutofit/>
          </a:bodyPr>
          <a:lstStyle/>
          <a:p>
            <a:pPr algn="just"/>
            <a:r>
              <a:rPr lang="es-CL" sz="2400" dirty="0" smtClean="0"/>
              <a:t>los </a:t>
            </a:r>
            <a:r>
              <a:rPr lang="es-CL" sz="2400" dirty="0"/>
              <a:t>virus </a:t>
            </a:r>
            <a:r>
              <a:rPr lang="es-CL" sz="2400" dirty="0" smtClean="0"/>
              <a:t>son </a:t>
            </a:r>
            <a:r>
              <a:rPr lang="es-CL" sz="2400" dirty="0"/>
              <a:t>organismos </a:t>
            </a:r>
            <a:r>
              <a:rPr lang="es-CL" sz="2400" dirty="0" err="1"/>
              <a:t>acelulares</a:t>
            </a:r>
            <a:r>
              <a:rPr lang="es-CL" sz="2400" dirty="0"/>
              <a:t> (sin células), compuestos de ácido nucleico, </a:t>
            </a:r>
            <a:r>
              <a:rPr lang="es-CL" sz="2400" dirty="0" smtClean="0"/>
              <a:t> </a:t>
            </a:r>
            <a:r>
              <a:rPr lang="es-CL" sz="2400" dirty="0"/>
              <a:t>no tienen metabolismo propio y para replicarse necesitan habitar en las células de otro organismo vivo, las cuales se denominan células huésped</a:t>
            </a:r>
            <a:r>
              <a:rPr lang="es-CL" sz="2400" dirty="0" smtClean="0"/>
              <a:t>.</a:t>
            </a:r>
          </a:p>
          <a:p>
            <a:pPr marL="0" indent="0" algn="just">
              <a:buNone/>
            </a:pPr>
            <a:endParaRPr lang="es-CL" sz="2400" dirty="0" smtClean="0"/>
          </a:p>
          <a:p>
            <a:pPr algn="just"/>
            <a:r>
              <a:rPr lang="es-CL" sz="2400" dirty="0"/>
              <a:t>Los virus no respiran, no se mueven ni crecen. Sin embargo, sí se reproducen y mutan y se pueden adaptar a nuevos </a:t>
            </a:r>
            <a:r>
              <a:rPr lang="es-CL" sz="2400" dirty="0" smtClean="0"/>
              <a:t>huéspedes.</a:t>
            </a:r>
            <a:endParaRPr lang="es-CL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139952" y="3501008"/>
            <a:ext cx="410445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002060"/>
                </a:solidFill>
              </a:rPr>
              <a:t>Las bacteria se reproducen por fisión binaria </a:t>
            </a:r>
            <a:endParaRPr lang="es-CL" b="1" dirty="0">
              <a:solidFill>
                <a:srgbClr val="00206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08549" y="5517232"/>
            <a:ext cx="410445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002060"/>
                </a:solidFill>
              </a:rPr>
              <a:t>Las bacteria son células por lo cual tienen vida</a:t>
            </a:r>
            <a:endParaRPr lang="es-C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sz="5400" dirty="0" smtClean="0">
                <a:solidFill>
                  <a:schemeClr val="bg2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Partes y funciones </a:t>
            </a:r>
            <a:endParaRPr lang="es-CL" sz="5400" dirty="0">
              <a:solidFill>
                <a:schemeClr val="bg2">
                  <a:lumMod val="1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971600" y="1556792"/>
            <a:ext cx="7560840" cy="5301208"/>
            <a:chOff x="1115616" y="2517808"/>
            <a:chExt cx="6934200" cy="3945264"/>
          </a:xfrm>
        </p:grpSpPr>
        <p:pic>
          <p:nvPicPr>
            <p:cNvPr id="4098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0" b="59226"/>
            <a:stretch/>
          </p:blipFill>
          <p:spPr bwMode="auto">
            <a:xfrm>
              <a:off x="1115616" y="2517808"/>
              <a:ext cx="6934200" cy="1801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98" b="26938"/>
            <a:stretch/>
          </p:blipFill>
          <p:spPr bwMode="auto">
            <a:xfrm>
              <a:off x="1115616" y="4317477"/>
              <a:ext cx="6934200" cy="101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07"/>
            <a:stretch/>
          </p:blipFill>
          <p:spPr bwMode="auto">
            <a:xfrm>
              <a:off x="1115616" y="5334908"/>
              <a:ext cx="6934200" cy="112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92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434</TotalTime>
  <Words>208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termal</vt:lpstr>
      <vt:lpstr>Estructuras básicas de las células </vt:lpstr>
      <vt:lpstr>Presentación de PowerPoint</vt:lpstr>
      <vt:lpstr>Tipos célula  </vt:lpstr>
      <vt:lpstr>Actividad</vt:lpstr>
      <vt:lpstr>Célula Procarionte</vt:lpstr>
      <vt:lpstr>Dibuja y completa</vt:lpstr>
      <vt:lpstr>Célula Procariota </vt:lpstr>
      <vt:lpstr>Diferencias entre virus y bacterias</vt:lpstr>
      <vt:lpstr>Partes y funciones </vt:lpstr>
      <vt:lpstr>¿Cuál es la diferencia y similitud entre estos tipos celulares?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Nutrición en el ser humano</dc:title>
  <dc:creator>Profesor</dc:creator>
  <cp:lastModifiedBy>Nataly Ramírez</cp:lastModifiedBy>
  <cp:revision>36</cp:revision>
  <dcterms:created xsi:type="dcterms:W3CDTF">2016-07-27T16:45:20Z</dcterms:created>
  <dcterms:modified xsi:type="dcterms:W3CDTF">2020-03-19T16:42:27Z</dcterms:modified>
</cp:coreProperties>
</file>