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0" r:id="rId2"/>
    <p:sldId id="256" r:id="rId3"/>
    <p:sldId id="257" r:id="rId4"/>
    <p:sldId id="258" r:id="rId5"/>
    <p:sldId id="263" r:id="rId6"/>
    <p:sldId id="264" r:id="rId7"/>
    <p:sldId id="262" r:id="rId8"/>
    <p:sldId id="267" r:id="rId9"/>
    <p:sldId id="266" r:id="rId10"/>
    <p:sldId id="269" r:id="rId11"/>
    <p:sldId id="261" r:id="rId12"/>
    <p:sldId id="265" r:id="rId13"/>
    <p:sldId id="259" r:id="rId14"/>
    <p:sldId id="270" r:id="rId15"/>
    <p:sldId id="26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72" d="100"/>
          <a:sy n="72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4718-D551-41EE-AE17-924EEEBBD2F4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0CF4-EB7E-44BA-9853-4FDB410A1A7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55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0CF4-EB7E-44BA-9853-4FDB410A1A7A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01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21B09D-61A1-4F31-8C8A-E7A9F6A75B38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328268-8E60-4FBB-86E6-5C0CF8029C4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NJM0kKr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nNJM0kKrD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9d3Ukt-eE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azN3Vczn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nNJM0kKrD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u="sng" dirty="0"/>
              <a:t>Motivación de Clases</a:t>
            </a:r>
            <a:endParaRPr lang="es-CL" sz="44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676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3"/>
              </a:rPr>
              <a:t>https://www.youtube.com/watch?v=_nNJM0kKrDQ</a:t>
            </a:r>
            <a:endParaRPr lang="es-CL" dirty="0"/>
          </a:p>
          <a:p>
            <a:pPr marL="0" indent="0" algn="ctr">
              <a:buNone/>
            </a:pPr>
            <a:r>
              <a:rPr lang="es-CL" dirty="0"/>
              <a:t>0:00 a 2:15</a:t>
            </a:r>
          </a:p>
        </p:txBody>
      </p:sp>
    </p:spTree>
    <p:extLst>
      <p:ext uri="{BB962C8B-B14F-4D97-AF65-F5344CB8AC3E}">
        <p14:creationId xmlns:p14="http://schemas.microsoft.com/office/powerpoint/2010/main" val="19350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683765" cy="1280890"/>
          </a:xfrm>
        </p:spPr>
        <p:txBody>
          <a:bodyPr>
            <a:noAutofit/>
          </a:bodyPr>
          <a:lstStyle/>
          <a:p>
            <a:pPr algn="ctr"/>
            <a:r>
              <a:rPr lang="es-CL" b="1" u="sng" dirty="0"/>
              <a:t>Como responde la Institucionalidad y las Leyes a los problemas Actuales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2285992"/>
            <a:ext cx="2571768" cy="4266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285992"/>
            <a:ext cx="2550367" cy="42693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72" y="2263864"/>
            <a:ext cx="2523232" cy="426779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 rot="21343024">
            <a:off x="-5350" y="1617417"/>
            <a:ext cx="2027167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Modificados o Creados en Dictadura</a:t>
            </a:r>
          </a:p>
        </p:txBody>
      </p:sp>
    </p:spTree>
    <p:extLst>
      <p:ext uri="{BB962C8B-B14F-4D97-AF65-F5344CB8AC3E}">
        <p14:creationId xmlns:p14="http://schemas.microsoft.com/office/powerpoint/2010/main" val="3946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7016" y="714356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En Chile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Transformaciones políticas del Régimen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3707904" y="2007332"/>
            <a:ext cx="1872208" cy="106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Rol Subsidiario del Estado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07904" y="319710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Articulo 19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Conector recto de flecha"/>
          <p:cNvCxnSpPr>
            <a:stCxn id="5" idx="4"/>
            <a:endCxn id="6" idx="0"/>
          </p:cNvCxnSpPr>
          <p:nvPr/>
        </p:nvCxnSpPr>
        <p:spPr>
          <a:xfrm>
            <a:off x="4644008" y="3070270"/>
            <a:ext cx="0" cy="126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827584" y="4869160"/>
            <a:ext cx="18722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debe garantizar condiciones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707904" y="4869160"/>
            <a:ext cx="18722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Privado principal proveedor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372200" y="4869160"/>
            <a:ext cx="18722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invierte en medida que no lo hacen privados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Conector recto de flecha"/>
          <p:cNvCxnSpPr>
            <a:stCxn id="6" idx="2"/>
            <a:endCxn id="10" idx="0"/>
          </p:cNvCxnSpPr>
          <p:nvPr/>
        </p:nvCxnSpPr>
        <p:spPr>
          <a:xfrm flipH="1">
            <a:off x="1763688" y="3665156"/>
            <a:ext cx="1944216" cy="1204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4"/>
            <a:endCxn id="11" idx="0"/>
          </p:cNvCxnSpPr>
          <p:nvPr/>
        </p:nvCxnSpPr>
        <p:spPr>
          <a:xfrm>
            <a:off x="4644008" y="4133208"/>
            <a:ext cx="0" cy="735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6" idx="6"/>
            <a:endCxn id="12" idx="0"/>
          </p:cNvCxnSpPr>
          <p:nvPr/>
        </p:nvCxnSpPr>
        <p:spPr>
          <a:xfrm>
            <a:off x="5580112" y="3665156"/>
            <a:ext cx="1728192" cy="1204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1600" dirty="0">
                <a:hlinkClick r:id="rId2"/>
              </a:rPr>
              <a:t>https://www.youtube.com/watch?v=_nNJM0kKrDQ</a:t>
            </a:r>
            <a:endParaRPr lang="es-CL" sz="1600" dirty="0"/>
          </a:p>
          <a:p>
            <a:pPr marL="0" indent="0" algn="ctr">
              <a:buNone/>
            </a:pPr>
            <a:r>
              <a:rPr lang="es-CL" sz="1600" dirty="0"/>
              <a:t>2:15 a 4:40</a:t>
            </a:r>
          </a:p>
        </p:txBody>
      </p:sp>
    </p:spTree>
    <p:extLst>
      <p:ext uri="{BB962C8B-B14F-4D97-AF65-F5344CB8AC3E}">
        <p14:creationId xmlns:p14="http://schemas.microsoft.com/office/powerpoint/2010/main" val="309347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184652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En Chile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Transformaciones políticas del Régimen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75856" y="1844824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/>
              <a:t>Un nuevo Orden Económico-Social</a:t>
            </a:r>
            <a:endParaRPr lang="es-CL" sz="1900" b="1" dirty="0"/>
          </a:p>
        </p:txBody>
      </p:sp>
      <p:sp>
        <p:nvSpPr>
          <p:cNvPr id="6" name="5 Elipse"/>
          <p:cNvSpPr/>
          <p:nvPr/>
        </p:nvSpPr>
        <p:spPr>
          <a:xfrm>
            <a:off x="3635896" y="3325146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Surgimiento del Modelo Neoliberal</a:t>
            </a:r>
            <a:endParaRPr lang="es-CL" b="1" dirty="0"/>
          </a:p>
        </p:txBody>
      </p:sp>
      <p:sp>
        <p:nvSpPr>
          <p:cNvPr id="8" name="7 Elipse"/>
          <p:cNvSpPr/>
          <p:nvPr/>
        </p:nvSpPr>
        <p:spPr>
          <a:xfrm>
            <a:off x="683568" y="4941168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Milton </a:t>
            </a:r>
            <a:r>
              <a:rPr lang="es-ES" b="1" dirty="0" err="1"/>
              <a:t>Friedman</a:t>
            </a:r>
            <a:r>
              <a:rPr lang="es-ES" b="1" dirty="0"/>
              <a:t> y  el nuevo modelo</a:t>
            </a:r>
          </a:p>
        </p:txBody>
      </p:sp>
      <p:cxnSp>
        <p:nvCxnSpPr>
          <p:cNvPr id="10" name="9 Conector recto de flecha"/>
          <p:cNvCxnSpPr>
            <a:stCxn id="5" idx="4"/>
            <a:endCxn id="6" idx="0"/>
          </p:cNvCxnSpPr>
          <p:nvPr/>
        </p:nvCxnSpPr>
        <p:spPr>
          <a:xfrm>
            <a:off x="4608004" y="2996952"/>
            <a:ext cx="0" cy="328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3635896" y="4928457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Los Chicago </a:t>
            </a:r>
            <a:r>
              <a:rPr lang="es-ES" b="1" dirty="0" err="1"/>
              <a:t>Boys</a:t>
            </a:r>
            <a:endParaRPr lang="es-CL" b="1" dirty="0"/>
          </a:p>
        </p:txBody>
      </p:sp>
      <p:sp>
        <p:nvSpPr>
          <p:cNvPr id="12" name="11 Elipse"/>
          <p:cNvSpPr/>
          <p:nvPr/>
        </p:nvSpPr>
        <p:spPr>
          <a:xfrm>
            <a:off x="6516216" y="4941168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Aplicación “Doctrinas del Shock”</a:t>
            </a:r>
            <a:endParaRPr lang="es-CL" b="1" dirty="0"/>
          </a:p>
        </p:txBody>
      </p:sp>
      <p:cxnSp>
        <p:nvCxnSpPr>
          <p:cNvPr id="14" name="13 Conector recto de flecha"/>
          <p:cNvCxnSpPr>
            <a:stCxn id="6" idx="3"/>
            <a:endCxn id="8" idx="0"/>
          </p:cNvCxnSpPr>
          <p:nvPr/>
        </p:nvCxnSpPr>
        <p:spPr>
          <a:xfrm flipH="1">
            <a:off x="1655676" y="4308549"/>
            <a:ext cx="2264944" cy="63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6" idx="4"/>
            <a:endCxn id="11" idx="0"/>
          </p:cNvCxnSpPr>
          <p:nvPr/>
        </p:nvCxnSpPr>
        <p:spPr>
          <a:xfrm>
            <a:off x="4608004" y="4477274"/>
            <a:ext cx="0" cy="451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6" idx="5"/>
            <a:endCxn id="12" idx="0"/>
          </p:cNvCxnSpPr>
          <p:nvPr/>
        </p:nvCxnSpPr>
        <p:spPr>
          <a:xfrm>
            <a:off x="5295388" y="4308549"/>
            <a:ext cx="2192936" cy="63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3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1979</a:t>
            </a:r>
            <a:r>
              <a:rPr lang="es-CL" dirty="0"/>
              <a:t>: Las 7 Modernizaciones</a:t>
            </a:r>
          </a:p>
        </p:txBody>
      </p:sp>
      <p:sp>
        <p:nvSpPr>
          <p:cNvPr id="4" name="3 Elipse"/>
          <p:cNvSpPr/>
          <p:nvPr/>
        </p:nvSpPr>
        <p:spPr>
          <a:xfrm>
            <a:off x="2928926" y="1857364"/>
            <a:ext cx="300039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7 Reformas Económicas que apuntan a Liberalizar la economía nacional </a:t>
            </a:r>
          </a:p>
        </p:txBody>
      </p:sp>
      <p:sp>
        <p:nvSpPr>
          <p:cNvPr id="5" name="4 Elipse"/>
          <p:cNvSpPr/>
          <p:nvPr/>
        </p:nvSpPr>
        <p:spPr>
          <a:xfrm>
            <a:off x="285720" y="4143380"/>
            <a:ext cx="26432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b="1" dirty="0"/>
          </a:p>
          <a:p>
            <a:pPr algn="ctr"/>
            <a:r>
              <a:rPr lang="es-CL" sz="2000" b="1" dirty="0"/>
              <a:t>Reformas a los Servicios Básicos</a:t>
            </a:r>
          </a:p>
          <a:p>
            <a:pPr algn="ctr"/>
            <a:r>
              <a:rPr lang="es-CL" sz="2000" b="1" dirty="0"/>
              <a:t>“Privatización”</a:t>
            </a:r>
          </a:p>
          <a:p>
            <a:pPr algn="ctr"/>
            <a:endParaRPr lang="es-CL" dirty="0"/>
          </a:p>
        </p:txBody>
      </p:sp>
      <p:sp>
        <p:nvSpPr>
          <p:cNvPr id="6" name="5 Elipse"/>
          <p:cNvSpPr/>
          <p:nvPr/>
        </p:nvSpPr>
        <p:spPr>
          <a:xfrm>
            <a:off x="6072198" y="4286256"/>
            <a:ext cx="26432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Regionalización de la administración</a:t>
            </a:r>
          </a:p>
        </p:txBody>
      </p:sp>
      <p:sp>
        <p:nvSpPr>
          <p:cNvPr id="7" name="6 Elipse"/>
          <p:cNvSpPr/>
          <p:nvPr/>
        </p:nvSpPr>
        <p:spPr>
          <a:xfrm>
            <a:off x="3071802" y="5000636"/>
            <a:ext cx="26432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Desregulación del Trabajo</a:t>
            </a:r>
          </a:p>
        </p:txBody>
      </p:sp>
      <p:cxnSp>
        <p:nvCxnSpPr>
          <p:cNvPr id="9" name="8 Conector recto de flecha"/>
          <p:cNvCxnSpPr>
            <a:stCxn id="4" idx="3"/>
            <a:endCxn id="5" idx="0"/>
          </p:cNvCxnSpPr>
          <p:nvPr/>
        </p:nvCxnSpPr>
        <p:spPr>
          <a:xfrm rot="5400000">
            <a:off x="2137506" y="2912562"/>
            <a:ext cx="700636" cy="176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4" idx="5"/>
            <a:endCxn id="6" idx="0"/>
          </p:cNvCxnSpPr>
          <p:nvPr/>
        </p:nvCxnSpPr>
        <p:spPr>
          <a:xfrm rot="16200000" flipH="1">
            <a:off x="6020106" y="2912561"/>
            <a:ext cx="843512" cy="1903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4" idx="4"/>
            <a:endCxn id="7" idx="0"/>
          </p:cNvCxnSpPr>
          <p:nvPr/>
        </p:nvCxnSpPr>
        <p:spPr>
          <a:xfrm rot="5400000">
            <a:off x="3768323" y="4339835"/>
            <a:ext cx="128588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6000" u="sng" dirty="0"/>
              <a:t>Actividad de Clases:</a:t>
            </a:r>
            <a:r>
              <a:rPr lang="es-CL" sz="6000" b="0" dirty="0"/>
              <a:t> </a:t>
            </a:r>
            <a:r>
              <a:rPr lang="es-CL" sz="4900" b="0" dirty="0"/>
              <a:t>Comparación de Perspectivas</a:t>
            </a:r>
            <a:endParaRPr lang="es-CL" sz="60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41114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CL" b="1" dirty="0">
                <a:hlinkClick r:id="rId2"/>
              </a:rPr>
              <a:t> </a:t>
            </a:r>
            <a:r>
              <a:rPr lang="es-CL" sz="9600" dirty="0">
                <a:hlinkClick r:id="rId2"/>
              </a:rPr>
              <a:t>https://www.youtube.com/watch?v=F9d3Ukt-eE8</a:t>
            </a:r>
            <a:endParaRPr lang="es-CL" sz="9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429256" y="1785926"/>
            <a:ext cx="3400452" cy="64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s-CL" sz="2800" b="1" i="0" u="sng" strike="noStrike" kern="1200" cap="none" spc="50" normalizeH="0" baseline="0" noProof="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Milton </a:t>
            </a:r>
            <a:r>
              <a:rPr kumimoji="0" lang="es-CL" sz="2800" b="1" i="0" u="sng" strike="noStrike" kern="1200" cap="none" spc="50" normalizeH="0" baseline="0" noProof="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Friedman</a:t>
            </a:r>
            <a:endParaRPr kumimoji="0" lang="es-CL" sz="2800" b="1" i="0" u="sng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Cristobal\Desktop\Guias de Fuentes\friedman_milto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00306"/>
            <a:ext cx="2464094" cy="30003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85786" y="2000240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i="1" dirty="0"/>
              <a:t>¿El Milagro de Chile? ¿Qué continuidades observamos con el presente?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43042" y="628652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hlinkClick r:id="rId4"/>
              </a:rPr>
              <a:t>https://www.youtube.com/watch?v=PazN3Vczngo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01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Dictadura en Chile y sus principales transformaciones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4419600" cy="723528"/>
          </a:xfrm>
        </p:spPr>
        <p:txBody>
          <a:bodyPr>
            <a:normAutofit fontScale="55000" lnSpcReduction="20000"/>
          </a:bodyPr>
          <a:lstStyle/>
          <a:p>
            <a:pPr algn="ctr"/>
            <a:endParaRPr lang="es-ES" i="1" dirty="0"/>
          </a:p>
          <a:p>
            <a:pPr algn="ctr"/>
            <a:r>
              <a:rPr lang="es-ES" sz="2900" i="1" dirty="0"/>
              <a:t>¿Cuáles es la herencia del orden político-económico de la Dictadura?</a:t>
            </a:r>
            <a:endParaRPr lang="es-CL" sz="2900" i="1" dirty="0"/>
          </a:p>
        </p:txBody>
      </p:sp>
    </p:spTree>
    <p:extLst>
      <p:ext uri="{BB962C8B-B14F-4D97-AF65-F5344CB8AC3E}">
        <p14:creationId xmlns:p14="http://schemas.microsoft.com/office/powerpoint/2010/main" val="42897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LA CLASE</a:t>
            </a:r>
            <a:endParaRPr lang="es-CL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LAS PRINCIPALES TRANSFORMACIONES REALIZADAS POR LA DICTADURA CHILENA EN AMBITO POLITICO-ECONOMICO, ESTABLECIENDO CONTINUIDADES Y CAMBIOS HISTORICOS CON EL PRESENTE.</a:t>
            </a:r>
            <a:endParaRPr lang="es-C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71604" y="578645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hlinkClick r:id="rId2"/>
              </a:rPr>
              <a:t>https://www.youtube.com/watch?v=_nNJM0kKrDQ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254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En Chile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Transformaciones políticas del Régimen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611560" y="1984276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Un nuevo Orden Político-Institucional</a:t>
            </a:r>
            <a:endParaRPr lang="es-CL" sz="2000" b="1" dirty="0"/>
          </a:p>
        </p:txBody>
      </p:sp>
      <p:sp>
        <p:nvSpPr>
          <p:cNvPr id="6" name="5 Elipse"/>
          <p:cNvSpPr/>
          <p:nvPr/>
        </p:nvSpPr>
        <p:spPr>
          <a:xfrm>
            <a:off x="863588" y="5157192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Plebiscito de 1980</a:t>
            </a:r>
            <a:endParaRPr lang="es-CL" sz="2000" b="1" dirty="0"/>
          </a:p>
        </p:txBody>
      </p:sp>
      <p:sp>
        <p:nvSpPr>
          <p:cNvPr id="7" name="6 Elipse"/>
          <p:cNvSpPr/>
          <p:nvPr/>
        </p:nvSpPr>
        <p:spPr>
          <a:xfrm>
            <a:off x="863588" y="3501008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Comisión Ortuzar</a:t>
            </a:r>
          </a:p>
          <a:p>
            <a:pPr algn="ctr"/>
            <a:r>
              <a:rPr lang="es-ES" sz="2000" b="1" dirty="0"/>
              <a:t>1980</a:t>
            </a:r>
            <a:endParaRPr lang="es-CL" sz="2000" b="1" dirty="0"/>
          </a:p>
        </p:txBody>
      </p:sp>
      <p:cxnSp>
        <p:nvCxnSpPr>
          <p:cNvPr id="9" name="8 Conector recto de flecha"/>
          <p:cNvCxnSpPr>
            <a:stCxn id="4" idx="4"/>
            <a:endCxn id="7" idx="0"/>
          </p:cNvCxnSpPr>
          <p:nvPr/>
        </p:nvCxnSpPr>
        <p:spPr>
          <a:xfrm>
            <a:off x="1943708" y="3064396"/>
            <a:ext cx="0" cy="43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7" idx="4"/>
            <a:endCxn id="6" idx="0"/>
          </p:cNvCxnSpPr>
          <p:nvPr/>
        </p:nvCxnSpPr>
        <p:spPr>
          <a:xfrm>
            <a:off x="1943708" y="45811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4276"/>
            <a:ext cx="3003550" cy="183908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857751" y="374868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33455"/>
            <a:ext cx="3003550" cy="19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8046156" cy="4525963"/>
          </a:xfrm>
        </p:spPr>
      </p:pic>
      <p:sp>
        <p:nvSpPr>
          <p:cNvPr id="5" name="Elipse 4"/>
          <p:cNvSpPr/>
          <p:nvPr/>
        </p:nvSpPr>
        <p:spPr>
          <a:xfrm rot="21199289">
            <a:off x="246575" y="332655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de Septiembre de 1980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3848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Celebración del Plebiscito </a:t>
            </a:r>
          </a:p>
        </p:txBody>
      </p:sp>
    </p:spTree>
    <p:extLst>
      <p:ext uri="{BB962C8B-B14F-4D97-AF65-F5344CB8AC3E}">
        <p14:creationId xmlns:p14="http://schemas.microsoft.com/office/powerpoint/2010/main" val="8134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452320" cy="558924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 rot="21123301">
            <a:off x="105976" y="188687"/>
            <a:ext cx="2828247" cy="1411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Aprueba la Constitución de 1980</a:t>
            </a:r>
          </a:p>
        </p:txBody>
      </p:sp>
    </p:spTree>
    <p:extLst>
      <p:ext uri="{BB962C8B-B14F-4D97-AF65-F5344CB8AC3E}">
        <p14:creationId xmlns:p14="http://schemas.microsoft.com/office/powerpoint/2010/main" val="288676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En Chile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Transformaciones políticas del Régimen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3851920" y="1996446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Binominal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6516216" y="3457058"/>
            <a:ext cx="1800200" cy="101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del Duopolio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422508"/>
            <a:ext cx="2232248" cy="1084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representativo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6516216" y="4761148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 la alianza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791580" y="4761148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favorece a nuevos movimientos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Conector recto"/>
          <p:cNvCxnSpPr>
            <a:stCxn id="5" idx="4"/>
          </p:cNvCxnSpPr>
          <p:nvPr/>
        </p:nvCxnSpPr>
        <p:spPr>
          <a:xfrm>
            <a:off x="4752020" y="2932550"/>
            <a:ext cx="0" cy="3520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xplosión 1"/>
          <p:cNvSpPr/>
          <p:nvPr/>
        </p:nvSpPr>
        <p:spPr>
          <a:xfrm>
            <a:off x="6714238" y="1950655"/>
            <a:ext cx="1404156" cy="135946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Favor</a:t>
            </a:r>
            <a:endParaRPr lang="es-CL" dirty="0"/>
          </a:p>
        </p:txBody>
      </p:sp>
      <p:sp>
        <p:nvSpPr>
          <p:cNvPr id="13" name="12 Explosión 1"/>
          <p:cNvSpPr/>
          <p:nvPr/>
        </p:nvSpPr>
        <p:spPr>
          <a:xfrm>
            <a:off x="971600" y="1689870"/>
            <a:ext cx="1476164" cy="154925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779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691423" cy="5416917"/>
          </a:xfrm>
        </p:spPr>
      </p:pic>
      <p:sp>
        <p:nvSpPr>
          <p:cNvPr id="6" name="Elipse 5"/>
          <p:cNvSpPr/>
          <p:nvPr/>
        </p:nvSpPr>
        <p:spPr>
          <a:xfrm rot="21178371">
            <a:off x="237335" y="130256"/>
            <a:ext cx="21957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de Ejemplo</a:t>
            </a:r>
          </a:p>
        </p:txBody>
      </p:sp>
    </p:spTree>
    <p:extLst>
      <p:ext uri="{BB962C8B-B14F-4D97-AF65-F5344CB8AC3E}">
        <p14:creationId xmlns:p14="http://schemas.microsoft.com/office/powerpoint/2010/main" val="30288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Dictadura En Chile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Transformaciones políticas del Régimen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658270" y="2162510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al Código Laboral</a:t>
            </a:r>
          </a:p>
        </p:txBody>
      </p:sp>
      <p:sp>
        <p:nvSpPr>
          <p:cNvPr id="7" name="Elipse 6"/>
          <p:cNvSpPr/>
          <p:nvPr/>
        </p:nvSpPr>
        <p:spPr>
          <a:xfrm>
            <a:off x="658270" y="3717032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Plan Laboral”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</a:t>
            </a:r>
          </a:p>
        </p:txBody>
      </p:sp>
      <p:cxnSp>
        <p:nvCxnSpPr>
          <p:cNvPr id="9" name="Conector recto de flecha 8"/>
          <p:cNvCxnSpPr>
            <a:stCxn id="5" idx="4"/>
            <a:endCxn id="7" idx="0"/>
          </p:cNvCxnSpPr>
          <p:nvPr/>
        </p:nvCxnSpPr>
        <p:spPr>
          <a:xfrm>
            <a:off x="1882406" y="3314638"/>
            <a:ext cx="0" cy="40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658270" y="5157192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 3500</a:t>
            </a:r>
          </a:p>
          <a:p>
            <a:pPr algn="ctr"/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Sistema de Pensiones</a:t>
            </a:r>
          </a:p>
        </p:txBody>
      </p:sp>
      <p:cxnSp>
        <p:nvCxnSpPr>
          <p:cNvPr id="15" name="Conector recto de flecha 14"/>
          <p:cNvCxnSpPr>
            <a:stCxn id="7" idx="4"/>
            <a:endCxn id="13" idx="0"/>
          </p:cNvCxnSpPr>
          <p:nvPr/>
        </p:nvCxnSpPr>
        <p:spPr>
          <a:xfrm>
            <a:off x="1882406" y="486916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289955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4300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</TotalTime>
  <Words>351</Words>
  <Application>Microsoft Office PowerPoint</Application>
  <PresentationFormat>Presentación en pantalla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Paja</vt:lpstr>
      <vt:lpstr>Motivación de Clases</vt:lpstr>
      <vt:lpstr>La Dictadura en Chile y sus principales transformaciones</vt:lpstr>
      <vt:lpstr>OBJETIVO DE LA CLASE</vt:lpstr>
      <vt:lpstr>Dictadura En Chile.  Las Transformaciones políticas del Régimen  </vt:lpstr>
      <vt:lpstr>Presentación de PowerPoint</vt:lpstr>
      <vt:lpstr>Presentación de PowerPoint</vt:lpstr>
      <vt:lpstr>Dictadura En Chile.  Las Transformaciones políticas del Régimen  </vt:lpstr>
      <vt:lpstr>Presentación de PowerPoint</vt:lpstr>
      <vt:lpstr>Dictadura En Chile.  Las Transformaciones políticas del Régimen  </vt:lpstr>
      <vt:lpstr>Como responde la Institucionalidad y las Leyes a los problemas Actuales</vt:lpstr>
      <vt:lpstr>Dictadura En Chile.  Las Transformaciones políticas del Régimen  </vt:lpstr>
      <vt:lpstr>Presentación de PowerPoint</vt:lpstr>
      <vt:lpstr>Dictadura En Chile.  Las Transformaciones políticas del Régimen  </vt:lpstr>
      <vt:lpstr>1979: Las 7 Modernizaciones</vt:lpstr>
      <vt:lpstr>Actividad de Clases: Comparación de Perspectivas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Dictadura en Chile y sus principales transformaciones</dc:title>
  <dc:creator>Alumnos14</dc:creator>
  <cp:lastModifiedBy>Marcela</cp:lastModifiedBy>
  <cp:revision>14</cp:revision>
  <dcterms:created xsi:type="dcterms:W3CDTF">2020-03-11T17:10:53Z</dcterms:created>
  <dcterms:modified xsi:type="dcterms:W3CDTF">2020-03-19T02:15:07Z</dcterms:modified>
</cp:coreProperties>
</file>