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1316" y="1663568"/>
            <a:ext cx="7766936" cy="1646302"/>
          </a:xfrm>
        </p:spPr>
        <p:txBody>
          <a:bodyPr/>
          <a:lstStyle/>
          <a:p>
            <a:pPr algn="ctr"/>
            <a:r>
              <a:rPr lang="es-MX" dirty="0" smtClean="0"/>
              <a:t>ECOSISTEMA Y SUSTENTABILIDAD.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3497" y="0"/>
            <a:ext cx="7766936" cy="690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dirty="0" smtClean="0"/>
              <a:t>OA: </a:t>
            </a:r>
            <a:r>
              <a:rPr lang="es-MX" dirty="0" smtClean="0"/>
              <a:t>Reconocer </a:t>
            </a:r>
            <a:r>
              <a:rPr lang="es-MX" dirty="0" smtClean="0"/>
              <a:t>el impacto positivo y negativo de acciones humanas sobre los ecosistemas.</a:t>
            </a:r>
            <a:endParaRPr lang="es-CL" dirty="0"/>
          </a:p>
        </p:txBody>
      </p:sp>
      <p:pic>
        <p:nvPicPr>
          <p:cNvPr id="1026" name="Picture 2" descr="Resultado de imagen para ecosis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3219718"/>
            <a:ext cx="4947053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56857" y="4161696"/>
            <a:ext cx="49326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¿Tiene alguna relación el ser humano con el daño en el ecosistema?</a:t>
            </a:r>
          </a:p>
          <a:p>
            <a:endParaRPr lang="es-CL" dirty="0" smtClean="0"/>
          </a:p>
          <a:p>
            <a:r>
              <a:rPr lang="es-CL" dirty="0" smtClean="0"/>
              <a:t>¿Qué impacto negativo tienen las acciones humanas en el ecosistema?</a:t>
            </a:r>
          </a:p>
          <a:p>
            <a:endParaRPr lang="es-CL" dirty="0" smtClean="0"/>
          </a:p>
          <a:p>
            <a:r>
              <a:rPr lang="es-CL" dirty="0" smtClean="0"/>
              <a:t>¿Qué impacto positivo tienen las acciones humanas en el ecosistema?</a:t>
            </a:r>
          </a:p>
        </p:txBody>
      </p:sp>
    </p:spTree>
    <p:extLst>
      <p:ext uri="{BB962C8B-B14F-4D97-AF65-F5344CB8AC3E}">
        <p14:creationId xmlns:p14="http://schemas.microsoft.com/office/powerpoint/2010/main" val="83638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607" y="339144"/>
            <a:ext cx="8596668" cy="11548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200" dirty="0" smtClean="0"/>
              <a:t>Impacto positivo de las actividades humanas en el ecosistema.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Conservación biológica.</a:t>
            </a:r>
            <a:endParaRPr lang="es-CL" dirty="0"/>
          </a:p>
          <a:p>
            <a:r>
              <a:rPr lang="es-MX" dirty="0" smtClean="0"/>
              <a:t>Restauración ecológica: es una actividad destinada a repoblar zonas que en el pasado estaban cubiertas de bosques que han sido eliminadas por diversos motivos; por ejemplo: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- explotación de la madera para fines de consumo.</a:t>
            </a:r>
          </a:p>
          <a:p>
            <a:pPr marL="0" indent="0">
              <a:buNone/>
            </a:pPr>
            <a:r>
              <a:rPr lang="es-MX" dirty="0" smtClean="0"/>
              <a:t>     - trabajo agrícola o ganadera.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- ampliación de áreas urbanas.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- incendios forestales.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  se llama reforestación a la plantación masiva de árboles en áreas donde estos no existieron, por lo menos en tiempos históricos recientes.</a:t>
            </a:r>
          </a:p>
        </p:txBody>
      </p:sp>
    </p:spTree>
    <p:extLst>
      <p:ext uri="{BB962C8B-B14F-4D97-AF65-F5344CB8AC3E}">
        <p14:creationId xmlns:p14="http://schemas.microsoft.com/office/powerpoint/2010/main" val="292954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0065" y="1682117"/>
            <a:ext cx="7361327" cy="12027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/>
              <a:t>    </a:t>
            </a:r>
            <a:r>
              <a:rPr lang="es-MX" sz="3200" dirty="0" smtClean="0"/>
              <a:t>NIVELES DE ORGANIZACIÓN DE LA BIODIVERSIDAD.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904" y="3384082"/>
            <a:ext cx="8596668" cy="3880773"/>
          </a:xfrm>
        </p:spPr>
        <p:txBody>
          <a:bodyPr>
            <a:normAutofit/>
          </a:bodyPr>
          <a:lstStyle/>
          <a:p>
            <a:r>
              <a:rPr lang="es-MX" dirty="0" smtClean="0"/>
              <a:t>ORGANISMO: cada uno de los seres vivos que forman parte de un ecosistema es un individuo. Este tiene características que lo hacen diferente a los otros, aun cuando sean de la misma especie.</a:t>
            </a:r>
          </a:p>
          <a:p>
            <a:pPr algn="just"/>
            <a:r>
              <a:rPr lang="es-MX" dirty="0" smtClean="0"/>
              <a:t>ESPECIE: conjunto de organismos muy parecidos y estrechamente relacionados que, en condiciones naturales, tienen la capacidad de reproducirse y dejar descendencia fértil.</a:t>
            </a:r>
          </a:p>
        </p:txBody>
      </p:sp>
      <p:pic>
        <p:nvPicPr>
          <p:cNvPr id="2050" name="Picture 2" descr="Resultado de imagen para emoji ecolo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48" y="0"/>
            <a:ext cx="1596981" cy="15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Pentágono"/>
          <p:cNvSpPr/>
          <p:nvPr/>
        </p:nvSpPr>
        <p:spPr>
          <a:xfrm rot="252569">
            <a:off x="367210" y="242536"/>
            <a:ext cx="3760631" cy="84407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835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0405" y="1312091"/>
            <a:ext cx="49755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POBLACION: es un grupo de individuos que pertenecen a la misma especie y que viven en una misma área  geográfica al mismo tiempo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COMUNIDAD: las comunidades se reconocen cuando hay varias poblaciones relacionándose o interactuando en una misma área geográfica al mismo tiempo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ECOSISTEMA: es la interacción entre las comunidades y el ambiente, también podemos decir que es la interacción entre el medio biótico y el medio abiótico</a:t>
            </a:r>
            <a:endParaRPr lang="es-CL" sz="2000" dirty="0"/>
          </a:p>
        </p:txBody>
      </p:sp>
      <p:pic>
        <p:nvPicPr>
          <p:cNvPr id="3076" name="Picture 4" descr="Resultado de imagen para organismo especie poblacion comu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89" y="1044434"/>
            <a:ext cx="61150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215" y="300507"/>
            <a:ext cx="7758328" cy="8843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/>
              <a:t>ACTIVIDADES HUMANAS Y SU IMPACTO SOBRE EL ECOSISTEMA.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38670" y="2137711"/>
            <a:ext cx="5138672" cy="367066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MX" dirty="0" smtClean="0"/>
              <a:t>	</a:t>
            </a:r>
            <a:r>
              <a:rPr lang="es-MX" sz="2800" dirty="0" smtClean="0"/>
              <a:t> Las poblaciones humanas alteran los ecosistemas, directa o indirectamente debido a sus actividades. Esta alteración se conoce como IMPACTO AMBIENTAL. Los impactos ocurren en ambientes naturales y en aquellas modificados por acciones humanas.</a:t>
            </a:r>
            <a:endParaRPr lang="es-CL" sz="2800" dirty="0"/>
          </a:p>
        </p:txBody>
      </p:sp>
      <p:pic>
        <p:nvPicPr>
          <p:cNvPr id="4100" name="Picture 4" descr="Resultado de imagen para acciones humanas impacto sobre ecosis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79602"/>
            <a:ext cx="4738397" cy="37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216" y="272540"/>
            <a:ext cx="8596668" cy="9251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sz="2800" dirty="0" smtClean="0"/>
              <a:t>IMPACTO NEGATIVO DE LAS ACTIVIDADES HUMANAS EN EL ECOSISTEMA.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11235"/>
            <a:ext cx="8596668" cy="1534241"/>
          </a:xfrm>
        </p:spPr>
        <p:txBody>
          <a:bodyPr/>
          <a:lstStyle/>
          <a:p>
            <a:r>
              <a:rPr lang="es-MX" dirty="0" smtClean="0"/>
              <a:t>Las alteraciones en los ecosistemas provocadas por el humano generan una modificación del equilibrio ecológico que existe naturalmente.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¿ De que forma la humanidad altera el equilibrio ecológico?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5 Recortar rectángulo de esquina diagonal"/>
          <p:cNvSpPr/>
          <p:nvPr/>
        </p:nvSpPr>
        <p:spPr>
          <a:xfrm rot="21152820">
            <a:off x="1803043" y="3438659"/>
            <a:ext cx="2228044" cy="132652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Destrucción de los hábitats</a:t>
            </a:r>
            <a:endParaRPr lang="es-CL" dirty="0"/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5494984" y="3438660"/>
            <a:ext cx="2232340" cy="1326522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Contaminación</a:t>
            </a:r>
            <a:endParaRPr lang="es-CL" dirty="0"/>
          </a:p>
        </p:txBody>
      </p:sp>
      <p:sp>
        <p:nvSpPr>
          <p:cNvPr id="8" name="7 Recortar rectángulo de esquina diagonal"/>
          <p:cNvSpPr/>
          <p:nvPr/>
        </p:nvSpPr>
        <p:spPr>
          <a:xfrm rot="528108">
            <a:off x="5406638" y="5331704"/>
            <a:ext cx="2232340" cy="1326524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Introducción de nuevas especies </a:t>
            </a:r>
            <a:endParaRPr lang="es-CL" dirty="0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2318199" y="5168723"/>
            <a:ext cx="2228044" cy="132652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Captura excesiva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836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8941"/>
            <a:ext cx="8596668" cy="42886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2600" dirty="0"/>
              <a:t>1</a:t>
            </a:r>
            <a:r>
              <a:rPr lang="es-MX" dirty="0" smtClean="0"/>
              <a:t>. </a:t>
            </a:r>
            <a:r>
              <a:rPr lang="es-MX" sz="2600" dirty="0" smtClean="0"/>
              <a:t>CAPTURA EXCESIVA:</a:t>
            </a:r>
          </a:p>
          <a:p>
            <a:pPr marL="0" indent="0">
              <a:buNone/>
            </a:pPr>
            <a:endParaRPr lang="es-MX" sz="2600" dirty="0" smtClean="0"/>
          </a:p>
          <a:p>
            <a:r>
              <a:rPr lang="es-MX" sz="2600" b="1" u="sng" dirty="0" smtClean="0"/>
              <a:t>Sobreexplotación de recursos</a:t>
            </a:r>
            <a:r>
              <a:rPr lang="es-MX" sz="2600" b="1" i="1" dirty="0" smtClean="0"/>
              <a:t>: </a:t>
            </a:r>
            <a:r>
              <a:rPr lang="es-MX" sz="2600" dirty="0" smtClean="0"/>
              <a:t>consiste en la caza ilegal y excesiva de determinadas especies y constituye una amenaza tanto para los organismos explotados como para quienes interactúan con estos </a:t>
            </a:r>
          </a:p>
          <a:p>
            <a:r>
              <a:rPr lang="es-MX" sz="2600" b="1" u="sng" dirty="0" smtClean="0"/>
              <a:t>Venta ilegal de animales</a:t>
            </a:r>
            <a:r>
              <a:rPr lang="es-MX" sz="2600" dirty="0" smtClean="0"/>
              <a:t>: la captura de organismos de especies silvestres como el loro tricahue, para venderlos como mascotas disminuye su abundancia.</a:t>
            </a:r>
          </a:p>
          <a:p>
            <a:r>
              <a:rPr lang="es-MX" sz="2600" b="1" u="sng" dirty="0" smtClean="0"/>
              <a:t>Captura de depredadores</a:t>
            </a:r>
            <a:r>
              <a:rPr lang="es-MX" sz="2600" dirty="0" smtClean="0"/>
              <a:t>: la eliminación de los depredadores de la comunidad puede producir desequilibrio en el ecosistema. 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 descr="Resultado de imagen para zorro culp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0" y="3684386"/>
            <a:ext cx="4609608" cy="26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50794" y="3793050"/>
            <a:ext cx="414699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 el norte de Chile, particularmente en las </a:t>
            </a:r>
            <a:r>
              <a:rPr lang="es-CL" dirty="0" err="1" smtClean="0"/>
              <a:t>cercanias</a:t>
            </a:r>
            <a:r>
              <a:rPr lang="es-CL" dirty="0" smtClean="0"/>
              <a:t> de zonas urbanizadas, poblaciones de zorro culpeo </a:t>
            </a:r>
          </a:p>
          <a:p>
            <a:pPr algn="just"/>
            <a:r>
              <a:rPr lang="es-CL" dirty="0" smtClean="0"/>
              <a:t>(</a:t>
            </a:r>
            <a:r>
              <a:rPr lang="es-CL" i="1" dirty="0" err="1" smtClean="0"/>
              <a:t>Lycalopex</a:t>
            </a:r>
            <a:r>
              <a:rPr lang="es-CL" i="1" dirty="0" smtClean="0"/>
              <a:t> </a:t>
            </a:r>
            <a:r>
              <a:rPr lang="es-CL" i="1" dirty="0" err="1" smtClean="0"/>
              <a:t>culpaeus</a:t>
            </a:r>
            <a:r>
              <a:rPr lang="es-CL" dirty="0" smtClean="0"/>
              <a:t>) se han visto amenazadas por la caza y por la competencia que tienen con grupos de perros salvajes.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360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6726" y="185344"/>
            <a:ext cx="5762103" cy="3387143"/>
          </a:xfrm>
        </p:spPr>
        <p:txBody>
          <a:bodyPr/>
          <a:lstStyle/>
          <a:p>
            <a:r>
              <a:rPr lang="es-CL" dirty="0" smtClean="0"/>
              <a:t>2. </a:t>
            </a:r>
            <a:r>
              <a:rPr lang="es-CL" sz="2400" dirty="0" smtClean="0"/>
              <a:t>Introducción de nuevas especies. </a:t>
            </a:r>
          </a:p>
          <a:p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La alteración ecológica por la introducción de nuevas especies es especialmente severa en ambientes de islas. En el archipiélago de Juan </a:t>
            </a:r>
            <a:r>
              <a:rPr lang="es-CL" dirty="0" err="1" smtClean="0"/>
              <a:t>Fernandez</a:t>
            </a:r>
            <a:r>
              <a:rPr lang="es-CL" dirty="0" smtClean="0"/>
              <a:t> hay varios ejemplos de esto: la introducción de cabras y conejos ha puesto en peligro, o al borde de la desaparición, a varias especies vegetales únicas en el mundo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23753" y="30511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Otros ejemplos </a:t>
            </a:r>
            <a:r>
              <a:rPr lang="es-MX" dirty="0"/>
              <a:t>en </a:t>
            </a:r>
            <a:r>
              <a:rPr lang="es-MX" dirty="0" smtClean="0"/>
              <a:t>Chile:</a:t>
            </a:r>
            <a:endParaRPr lang="es-MX" dirty="0"/>
          </a:p>
          <a:p>
            <a:endParaRPr lang="es-MX" dirty="0"/>
          </a:p>
        </p:txBody>
      </p:sp>
      <p:pic>
        <p:nvPicPr>
          <p:cNvPr id="6146" name="Picture 2" descr="Resultado de imagen para introduccion de especies isla de juan fernand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53" y="412126"/>
            <a:ext cx="4340923" cy="27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a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7" y="3697431"/>
            <a:ext cx="3663669" cy="22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0762" y="6010072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Castor </a:t>
            </a:r>
            <a:endParaRPr lang="es-CL" dirty="0"/>
          </a:p>
        </p:txBody>
      </p:sp>
      <p:pic>
        <p:nvPicPr>
          <p:cNvPr id="6150" name="Picture 6" descr="Resultado de imagen para aro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74" y="3697430"/>
            <a:ext cx="3245191" cy="22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95607" y="6061450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Aromo </a:t>
            </a:r>
            <a:endParaRPr lang="es-CL" dirty="0"/>
          </a:p>
        </p:txBody>
      </p:sp>
      <p:pic>
        <p:nvPicPr>
          <p:cNvPr id="6152" name="Picture 8" descr="Resultado de imagen para chaqueta amar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3697431"/>
            <a:ext cx="2833352" cy="22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53836" y="5966936"/>
            <a:ext cx="188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Chaqueta amarilla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100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83335"/>
            <a:ext cx="8596668" cy="5758027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 smtClean="0"/>
              <a:t>3-. Destrucción de los hábitats</a:t>
            </a:r>
            <a:r>
              <a:rPr lang="es-MX" dirty="0" smtClean="0"/>
              <a:t>.</a:t>
            </a:r>
          </a:p>
          <a:p>
            <a:r>
              <a:rPr lang="es-MX" dirty="0" smtClean="0"/>
              <a:t>Deforestación.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7170" name="Picture 2" descr="Resultado de imagen para deforestacion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1" y="1328781"/>
            <a:ext cx="3643694" cy="21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construccion de casas y cam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7" y="1328781"/>
            <a:ext cx="3812147" cy="21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88676" y="661187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Construcción de casas y caminos</a:t>
            </a:r>
            <a:endParaRPr lang="es-CL" dirty="0"/>
          </a:p>
        </p:txBody>
      </p:sp>
      <p:sp>
        <p:nvSpPr>
          <p:cNvPr id="5" name="AutoShape 6" descr="Resultado de imagen para construccion de repre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8" descr="Resultado de imagen para construccion de repres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0" descr="Resultado de imagen para construccion de repres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82" name="Picture 14" descr="Resultado de imagen para construccion de repr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38" y="4005553"/>
            <a:ext cx="6096000" cy="24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861" y="227097"/>
            <a:ext cx="91225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4-. Contaminación</a:t>
            </a:r>
            <a:r>
              <a:rPr lang="es-MX" sz="2400" dirty="0" smtClean="0"/>
              <a:t>.</a:t>
            </a:r>
          </a:p>
          <a:p>
            <a:endParaRPr lang="es-MX" dirty="0"/>
          </a:p>
          <a:p>
            <a:r>
              <a:rPr lang="es-MX" dirty="0"/>
              <a:t>Debido a las siguientes causas: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Eutrofización</a:t>
            </a:r>
            <a:r>
              <a:rPr lang="es-MX" dirty="0"/>
              <a:t> (incremento de sustancias nutritivas </a:t>
            </a:r>
            <a:r>
              <a:rPr lang="es-MX" dirty="0" smtClean="0"/>
              <a:t>en aguas </a:t>
            </a:r>
            <a:r>
              <a:rPr lang="es-MX" dirty="0"/>
              <a:t>dulces de lagos y embalses, que provoca un exceso de Fitoplancton.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/>
              <a:t>Lluvia ácida.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Contaminación del suelo , aire y agua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194" name="Picture 2" descr="Resultado de imagen para contaminacion santi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70" y="2788843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910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607</Words>
  <Application>Microsoft Office PowerPoint</Application>
  <PresentationFormat>Panorámica</PresentationFormat>
  <Paragraphs>66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Faceta</vt:lpstr>
      <vt:lpstr>ECOSISTEMA Y SUSTENTABILIDAD.</vt:lpstr>
      <vt:lpstr>    NIVELES DE ORGANIZACIÓN DE LA BIODIVERSIDAD.</vt:lpstr>
      <vt:lpstr>Presentación de PowerPoint</vt:lpstr>
      <vt:lpstr>ACTIVIDADES HUMANAS Y SU IMPACTO SOBRE EL ECOSISTEMA.</vt:lpstr>
      <vt:lpstr>IMPACTO NEGATIVO DE LAS ACTIVIDADES HUMANAS EN EL ECOSISTEMA.</vt:lpstr>
      <vt:lpstr>Presentación de PowerPoint</vt:lpstr>
      <vt:lpstr>Presentación de PowerPoint</vt:lpstr>
      <vt:lpstr>Presentación de PowerPoint</vt:lpstr>
      <vt:lpstr>Presentación de PowerPoint</vt:lpstr>
      <vt:lpstr>Impacto positivo de las actividades humanas en el ecosistema.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 Y SUSTENTABILIDAD.</dc:title>
  <dc:creator>HP</dc:creator>
  <cp:lastModifiedBy>HP</cp:lastModifiedBy>
  <cp:revision>25</cp:revision>
  <dcterms:created xsi:type="dcterms:W3CDTF">2020-03-03T14:15:48Z</dcterms:created>
  <dcterms:modified xsi:type="dcterms:W3CDTF">2020-03-19T17:47:42Z</dcterms:modified>
</cp:coreProperties>
</file>