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63" r:id="rId4"/>
    <p:sldId id="258" r:id="rId5"/>
    <p:sldId id="262" r:id="rId6"/>
    <p:sldId id="259" r:id="rId7"/>
    <p:sldId id="260" r:id="rId8"/>
    <p:sldId id="264" r:id="rId9"/>
    <p:sldId id="271" r:id="rId10"/>
    <p:sldId id="269" r:id="rId11"/>
    <p:sldId id="265" r:id="rId12"/>
    <p:sldId id="266" r:id="rId13"/>
    <p:sldId id="267" r:id="rId14"/>
    <p:sldId id="270" r:id="rId15"/>
    <p:sldId id="26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434" autoAdjust="0"/>
  </p:normalViewPr>
  <p:slideViewPr>
    <p:cSldViewPr snapToGrid="0">
      <p:cViewPr>
        <p:scale>
          <a:sx n="81" d="100"/>
          <a:sy n="81" d="100"/>
        </p:scale>
        <p:origin x="-300" y="-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38BB70-E708-4170-849D-A3C27B7B9F9C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6BFAD524-3A13-4917-8372-A41C6E9D168E}">
      <dgm:prSet phldrT="[Text]"/>
      <dgm:spPr/>
      <dgm:t>
        <a:bodyPr/>
        <a:lstStyle/>
        <a:p>
          <a:r>
            <a:rPr lang="es-CL" dirty="0" smtClean="0"/>
            <a:t>Masculino </a:t>
          </a:r>
          <a:endParaRPr lang="es-CL" dirty="0"/>
        </a:p>
      </dgm:t>
    </dgm:pt>
    <dgm:pt modelId="{C786687B-1D6B-4FBD-93FD-114E7F9EC7B7}" type="parTrans" cxnId="{0CBFD6A4-2449-4F84-AE16-71B40428699A}">
      <dgm:prSet/>
      <dgm:spPr/>
      <dgm:t>
        <a:bodyPr/>
        <a:lstStyle/>
        <a:p>
          <a:endParaRPr lang="es-CL"/>
        </a:p>
      </dgm:t>
    </dgm:pt>
    <dgm:pt modelId="{F5E50C85-78E6-4AF6-A130-A3FEF931A4A4}" type="sibTrans" cxnId="{0CBFD6A4-2449-4F84-AE16-71B40428699A}">
      <dgm:prSet/>
      <dgm:spPr/>
      <dgm:t>
        <a:bodyPr/>
        <a:lstStyle/>
        <a:p>
          <a:endParaRPr lang="es-CL"/>
        </a:p>
      </dgm:t>
    </dgm:pt>
    <dgm:pt modelId="{ED60289D-2CD2-4690-9DFB-1F1659CFE4EC}">
      <dgm:prSet phldrT="[Text]"/>
      <dgm:spPr/>
      <dgm:t>
        <a:bodyPr/>
        <a:lstStyle/>
        <a:p>
          <a:r>
            <a:rPr lang="es-CL" b="1" dirty="0" smtClean="0"/>
            <a:t>Producir espermatozoides </a:t>
          </a:r>
          <a:endParaRPr lang="es-CL" b="1" dirty="0"/>
        </a:p>
      </dgm:t>
    </dgm:pt>
    <dgm:pt modelId="{7F5EF0CC-F6AB-4341-95E8-6B0A66A78898}" type="parTrans" cxnId="{ABC378EB-B4EA-4797-B51A-5452497EE372}">
      <dgm:prSet/>
      <dgm:spPr/>
      <dgm:t>
        <a:bodyPr/>
        <a:lstStyle/>
        <a:p>
          <a:endParaRPr lang="es-CL"/>
        </a:p>
      </dgm:t>
    </dgm:pt>
    <dgm:pt modelId="{A5371D61-E9A6-4ECA-BAFB-FE255A0BF2C0}" type="sibTrans" cxnId="{ABC378EB-B4EA-4797-B51A-5452497EE372}">
      <dgm:prSet/>
      <dgm:spPr/>
      <dgm:t>
        <a:bodyPr/>
        <a:lstStyle/>
        <a:p>
          <a:endParaRPr lang="es-CL"/>
        </a:p>
      </dgm:t>
    </dgm:pt>
    <dgm:pt modelId="{BDB8DF39-4059-4703-A169-4899C345F991}">
      <dgm:prSet phldrT="[Text]"/>
      <dgm:spPr/>
      <dgm:t>
        <a:bodyPr/>
        <a:lstStyle/>
        <a:p>
          <a:r>
            <a:rPr lang="es-CL" b="1" dirty="0" smtClean="0">
              <a:solidFill>
                <a:srgbClr val="FF0000"/>
              </a:solidFill>
            </a:rPr>
            <a:t>Nutrir e introducir el espermatozoide en el aparato reproductor femenino </a:t>
          </a:r>
          <a:endParaRPr lang="es-CL" b="1" dirty="0">
            <a:solidFill>
              <a:srgbClr val="FF0000"/>
            </a:solidFill>
          </a:endParaRPr>
        </a:p>
      </dgm:t>
    </dgm:pt>
    <dgm:pt modelId="{1F189590-B1AF-45B5-986D-7772BAA7AA0B}" type="parTrans" cxnId="{EA3932E6-102F-4462-802B-17ABA8DBC4B1}">
      <dgm:prSet/>
      <dgm:spPr/>
      <dgm:t>
        <a:bodyPr/>
        <a:lstStyle/>
        <a:p>
          <a:endParaRPr lang="es-CL"/>
        </a:p>
      </dgm:t>
    </dgm:pt>
    <dgm:pt modelId="{0CDA45D0-7173-4378-9A8F-C441BB84B1BB}" type="sibTrans" cxnId="{EA3932E6-102F-4462-802B-17ABA8DBC4B1}">
      <dgm:prSet/>
      <dgm:spPr/>
      <dgm:t>
        <a:bodyPr/>
        <a:lstStyle/>
        <a:p>
          <a:endParaRPr lang="es-CL"/>
        </a:p>
      </dgm:t>
    </dgm:pt>
    <dgm:pt modelId="{13ED1961-3ABE-4CA8-9BC0-55DE83FB1516}">
      <dgm:prSet phldrT="[Text]"/>
      <dgm:spPr/>
      <dgm:t>
        <a:bodyPr/>
        <a:lstStyle/>
        <a:p>
          <a:r>
            <a:rPr lang="es-CL" dirty="0" smtClean="0"/>
            <a:t>Femenino </a:t>
          </a:r>
          <a:endParaRPr lang="es-CL" dirty="0"/>
        </a:p>
      </dgm:t>
    </dgm:pt>
    <dgm:pt modelId="{E5DF4F34-12A8-4FC2-943F-7E173A49B3A1}" type="parTrans" cxnId="{4BFF63AC-284B-4F95-A369-3F89E6D31804}">
      <dgm:prSet/>
      <dgm:spPr/>
      <dgm:t>
        <a:bodyPr/>
        <a:lstStyle/>
        <a:p>
          <a:endParaRPr lang="es-CL"/>
        </a:p>
      </dgm:t>
    </dgm:pt>
    <dgm:pt modelId="{0A8B8425-862F-4FFC-A331-B47C9450761A}" type="sibTrans" cxnId="{4BFF63AC-284B-4F95-A369-3F89E6D31804}">
      <dgm:prSet/>
      <dgm:spPr/>
      <dgm:t>
        <a:bodyPr/>
        <a:lstStyle/>
        <a:p>
          <a:endParaRPr lang="es-CL"/>
        </a:p>
      </dgm:t>
    </dgm:pt>
    <dgm:pt modelId="{494FFF19-0B70-4B28-B9C9-9DE723C7852D}">
      <dgm:prSet phldrT="[Text]"/>
      <dgm:spPr/>
      <dgm:t>
        <a:bodyPr/>
        <a:lstStyle/>
        <a:p>
          <a:r>
            <a:rPr lang="es-CL" b="1" dirty="0" smtClean="0">
              <a:solidFill>
                <a:srgbClr val="002060"/>
              </a:solidFill>
            </a:rPr>
            <a:t>Producir óvulos </a:t>
          </a:r>
        </a:p>
        <a:p>
          <a:r>
            <a:rPr lang="es-CL" b="1" dirty="0" smtClean="0">
              <a:solidFill>
                <a:srgbClr val="FF0000"/>
              </a:solidFill>
            </a:rPr>
            <a:t>Recibir el esperma </a:t>
          </a:r>
        </a:p>
        <a:p>
          <a:r>
            <a:rPr lang="es-CL" b="1" dirty="0" smtClean="0">
              <a:solidFill>
                <a:srgbClr val="002060"/>
              </a:solidFill>
            </a:rPr>
            <a:t>Permitir la fertilización </a:t>
          </a:r>
          <a:endParaRPr lang="es-CL" b="1" dirty="0">
            <a:solidFill>
              <a:srgbClr val="002060"/>
            </a:solidFill>
          </a:endParaRPr>
        </a:p>
      </dgm:t>
    </dgm:pt>
    <dgm:pt modelId="{1DEB91E7-6D76-483F-9251-AA8DC0319AA9}" type="parTrans" cxnId="{72882972-4039-4328-A430-3C590A691C2C}">
      <dgm:prSet/>
      <dgm:spPr/>
      <dgm:t>
        <a:bodyPr/>
        <a:lstStyle/>
        <a:p>
          <a:endParaRPr lang="es-CL"/>
        </a:p>
      </dgm:t>
    </dgm:pt>
    <dgm:pt modelId="{148FA378-0067-40C7-8663-F8AD41FBEE70}" type="sibTrans" cxnId="{72882972-4039-4328-A430-3C590A691C2C}">
      <dgm:prSet/>
      <dgm:spPr/>
      <dgm:t>
        <a:bodyPr/>
        <a:lstStyle/>
        <a:p>
          <a:endParaRPr lang="es-CL"/>
        </a:p>
      </dgm:t>
    </dgm:pt>
    <dgm:pt modelId="{66C83DF3-591F-4175-8CA6-F9853EB5C128}">
      <dgm:prSet phldrT="[Text]"/>
      <dgm:spPr/>
      <dgm:t>
        <a:bodyPr/>
        <a:lstStyle/>
        <a:p>
          <a:r>
            <a:rPr lang="es-CL" b="1" dirty="0" smtClean="0">
              <a:solidFill>
                <a:srgbClr val="002060"/>
              </a:solidFill>
            </a:rPr>
            <a:t>Permitir al huevo fertilizado que se desarrolle y madure hasta el nacimiento</a:t>
          </a:r>
          <a:endParaRPr lang="es-CL" b="1" dirty="0">
            <a:solidFill>
              <a:srgbClr val="002060"/>
            </a:solidFill>
          </a:endParaRPr>
        </a:p>
      </dgm:t>
    </dgm:pt>
    <dgm:pt modelId="{7B633345-B1FF-485A-83AB-D65F54B210EB}" type="parTrans" cxnId="{3F24B7E2-721B-4864-BF9B-8018F85A569D}">
      <dgm:prSet/>
      <dgm:spPr/>
      <dgm:t>
        <a:bodyPr/>
        <a:lstStyle/>
        <a:p>
          <a:endParaRPr lang="es-CL"/>
        </a:p>
      </dgm:t>
    </dgm:pt>
    <dgm:pt modelId="{FCF42203-20CE-44E0-B14E-C8BF2FE37166}" type="sibTrans" cxnId="{3F24B7E2-721B-4864-BF9B-8018F85A569D}">
      <dgm:prSet/>
      <dgm:spPr/>
      <dgm:t>
        <a:bodyPr/>
        <a:lstStyle/>
        <a:p>
          <a:endParaRPr lang="es-CL"/>
        </a:p>
      </dgm:t>
    </dgm:pt>
    <dgm:pt modelId="{4ABBFD8C-4970-47D9-954B-D9159D94AB5C}" type="pres">
      <dgm:prSet presAssocID="{D838BB70-E708-4170-849D-A3C27B7B9F9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L"/>
        </a:p>
      </dgm:t>
    </dgm:pt>
    <dgm:pt modelId="{7A13932B-869D-4F6F-AABD-C155F13F9BB3}" type="pres">
      <dgm:prSet presAssocID="{6BFAD524-3A13-4917-8372-A41C6E9D168E}" presName="root" presStyleCnt="0"/>
      <dgm:spPr/>
    </dgm:pt>
    <dgm:pt modelId="{699B1455-F5EE-4B6D-B686-E323EFCD31DC}" type="pres">
      <dgm:prSet presAssocID="{6BFAD524-3A13-4917-8372-A41C6E9D168E}" presName="rootComposite" presStyleCnt="0"/>
      <dgm:spPr/>
    </dgm:pt>
    <dgm:pt modelId="{62FF922D-B74C-4C42-9E2A-814EC494070C}" type="pres">
      <dgm:prSet presAssocID="{6BFAD524-3A13-4917-8372-A41C6E9D168E}" presName="rootText" presStyleLbl="node1" presStyleIdx="0" presStyleCnt="2" custLinFactNeighborX="-87140" custLinFactNeighborY="5402"/>
      <dgm:spPr/>
      <dgm:t>
        <a:bodyPr/>
        <a:lstStyle/>
        <a:p>
          <a:endParaRPr lang="es-CL"/>
        </a:p>
      </dgm:t>
    </dgm:pt>
    <dgm:pt modelId="{2134D4B2-0BF1-4A06-A60F-85C1187B6787}" type="pres">
      <dgm:prSet presAssocID="{6BFAD524-3A13-4917-8372-A41C6E9D168E}" presName="rootConnector" presStyleLbl="node1" presStyleIdx="0" presStyleCnt="2"/>
      <dgm:spPr/>
      <dgm:t>
        <a:bodyPr/>
        <a:lstStyle/>
        <a:p>
          <a:endParaRPr lang="es-CL"/>
        </a:p>
      </dgm:t>
    </dgm:pt>
    <dgm:pt modelId="{7F5B7D67-FF8F-43F4-8E99-8892C79C3838}" type="pres">
      <dgm:prSet presAssocID="{6BFAD524-3A13-4917-8372-A41C6E9D168E}" presName="childShape" presStyleCnt="0"/>
      <dgm:spPr/>
    </dgm:pt>
    <dgm:pt modelId="{B9A1D7CD-3CD8-4E05-914E-03989507A0F1}" type="pres">
      <dgm:prSet presAssocID="{7F5EF0CC-F6AB-4341-95E8-6B0A66A78898}" presName="Name13" presStyleLbl="parChTrans1D2" presStyleIdx="0" presStyleCnt="4"/>
      <dgm:spPr/>
      <dgm:t>
        <a:bodyPr/>
        <a:lstStyle/>
        <a:p>
          <a:endParaRPr lang="es-CL"/>
        </a:p>
      </dgm:t>
    </dgm:pt>
    <dgm:pt modelId="{83C56278-6BC0-498F-AF79-A7DF5FE8CD66}" type="pres">
      <dgm:prSet presAssocID="{ED60289D-2CD2-4690-9DFB-1F1659CFE4EC}" presName="childText" presStyleLbl="bgAcc1" presStyleIdx="0" presStyleCnt="4" custLinFactX="-2061" custLinFactNeighborX="-100000" custLinFactNeighborY="-1071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3E9C0F1-F245-4319-A181-2A8FFC6D0A87}" type="pres">
      <dgm:prSet presAssocID="{1F189590-B1AF-45B5-986D-7772BAA7AA0B}" presName="Name13" presStyleLbl="parChTrans1D2" presStyleIdx="1" presStyleCnt="4"/>
      <dgm:spPr/>
      <dgm:t>
        <a:bodyPr/>
        <a:lstStyle/>
        <a:p>
          <a:endParaRPr lang="es-CL"/>
        </a:p>
      </dgm:t>
    </dgm:pt>
    <dgm:pt modelId="{2B3D9E39-5050-4B10-973E-4558454B6C9A}" type="pres">
      <dgm:prSet presAssocID="{BDB8DF39-4059-4703-A169-4899C345F991}" presName="childText" presStyleLbl="bgAcc1" presStyleIdx="1" presStyleCnt="4" custLinFactX="-688" custLinFactNeighborX="-100000" custLinFactNeighborY="-8251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09D5609-9EF7-47DC-AC1B-30A9462E8CC1}" type="pres">
      <dgm:prSet presAssocID="{13ED1961-3ABE-4CA8-9BC0-55DE83FB1516}" presName="root" presStyleCnt="0"/>
      <dgm:spPr/>
    </dgm:pt>
    <dgm:pt modelId="{B421A94B-DE38-4FF0-8035-7CAEAA0DC611}" type="pres">
      <dgm:prSet presAssocID="{13ED1961-3ABE-4CA8-9BC0-55DE83FB1516}" presName="rootComposite" presStyleCnt="0"/>
      <dgm:spPr/>
    </dgm:pt>
    <dgm:pt modelId="{0253A5FB-AF83-489D-B002-92BAC0AB59CF}" type="pres">
      <dgm:prSet presAssocID="{13ED1961-3ABE-4CA8-9BC0-55DE83FB1516}" presName="rootText" presStyleLbl="node1" presStyleIdx="1" presStyleCnt="2" custLinFactNeighborX="77745" custLinFactNeighborY="5402"/>
      <dgm:spPr/>
      <dgm:t>
        <a:bodyPr/>
        <a:lstStyle/>
        <a:p>
          <a:endParaRPr lang="es-CL"/>
        </a:p>
      </dgm:t>
    </dgm:pt>
    <dgm:pt modelId="{9C4BA5AB-7C36-44DE-8826-6A8BF9E8E31B}" type="pres">
      <dgm:prSet presAssocID="{13ED1961-3ABE-4CA8-9BC0-55DE83FB1516}" presName="rootConnector" presStyleLbl="node1" presStyleIdx="1" presStyleCnt="2"/>
      <dgm:spPr/>
      <dgm:t>
        <a:bodyPr/>
        <a:lstStyle/>
        <a:p>
          <a:endParaRPr lang="es-CL"/>
        </a:p>
      </dgm:t>
    </dgm:pt>
    <dgm:pt modelId="{CD521983-37CA-4427-884D-15D2310D3097}" type="pres">
      <dgm:prSet presAssocID="{13ED1961-3ABE-4CA8-9BC0-55DE83FB1516}" presName="childShape" presStyleCnt="0"/>
      <dgm:spPr/>
    </dgm:pt>
    <dgm:pt modelId="{2121AA57-FBD0-4CD4-9443-EC4EAFCD968B}" type="pres">
      <dgm:prSet presAssocID="{1DEB91E7-6D76-483F-9251-AA8DC0319AA9}" presName="Name13" presStyleLbl="parChTrans1D2" presStyleIdx="2" presStyleCnt="4"/>
      <dgm:spPr/>
      <dgm:t>
        <a:bodyPr/>
        <a:lstStyle/>
        <a:p>
          <a:endParaRPr lang="es-CL"/>
        </a:p>
      </dgm:t>
    </dgm:pt>
    <dgm:pt modelId="{43240BF4-6128-4AE7-81E9-7807E86BF75A}" type="pres">
      <dgm:prSet presAssocID="{494FFF19-0B70-4B28-B9C9-9DE723C7852D}" presName="childText" presStyleLbl="bgAcc1" presStyleIdx="2" presStyleCnt="4" custLinFactNeighborX="99414" custLinFactNeighborY="-430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589380D-19D2-4897-BA09-70FFD39A49B5}" type="pres">
      <dgm:prSet presAssocID="{7B633345-B1FF-485A-83AB-D65F54B210EB}" presName="Name13" presStyleLbl="parChTrans1D2" presStyleIdx="3" presStyleCnt="4"/>
      <dgm:spPr/>
      <dgm:t>
        <a:bodyPr/>
        <a:lstStyle/>
        <a:p>
          <a:endParaRPr lang="es-CL"/>
        </a:p>
      </dgm:t>
    </dgm:pt>
    <dgm:pt modelId="{C335AE82-6FDF-4F37-86D4-64A520538742}" type="pres">
      <dgm:prSet presAssocID="{66C83DF3-591F-4175-8CA6-F9853EB5C128}" presName="childText" presStyleLbl="bgAcc1" presStyleIdx="3" presStyleCnt="4" custLinFactNeighborX="99414" custLinFactNeighborY="81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3A3E9177-E781-4ACF-AE9B-9D857E30997C}" type="presOf" srcId="{BDB8DF39-4059-4703-A169-4899C345F991}" destId="{2B3D9E39-5050-4B10-973E-4558454B6C9A}" srcOrd="0" destOrd="0" presId="urn:microsoft.com/office/officeart/2005/8/layout/hierarchy3"/>
    <dgm:cxn modelId="{C96077AF-3A4F-476A-8E1C-62F56A1DE824}" type="presOf" srcId="{ED60289D-2CD2-4690-9DFB-1F1659CFE4EC}" destId="{83C56278-6BC0-498F-AF79-A7DF5FE8CD66}" srcOrd="0" destOrd="0" presId="urn:microsoft.com/office/officeart/2005/8/layout/hierarchy3"/>
    <dgm:cxn modelId="{FD71801C-DF6A-4498-9A48-286DCBB7957B}" type="presOf" srcId="{D838BB70-E708-4170-849D-A3C27B7B9F9C}" destId="{4ABBFD8C-4970-47D9-954B-D9159D94AB5C}" srcOrd="0" destOrd="0" presId="urn:microsoft.com/office/officeart/2005/8/layout/hierarchy3"/>
    <dgm:cxn modelId="{4BFF63AC-284B-4F95-A369-3F89E6D31804}" srcId="{D838BB70-E708-4170-849D-A3C27B7B9F9C}" destId="{13ED1961-3ABE-4CA8-9BC0-55DE83FB1516}" srcOrd="1" destOrd="0" parTransId="{E5DF4F34-12A8-4FC2-943F-7E173A49B3A1}" sibTransId="{0A8B8425-862F-4FFC-A331-B47C9450761A}"/>
    <dgm:cxn modelId="{72882972-4039-4328-A430-3C590A691C2C}" srcId="{13ED1961-3ABE-4CA8-9BC0-55DE83FB1516}" destId="{494FFF19-0B70-4B28-B9C9-9DE723C7852D}" srcOrd="0" destOrd="0" parTransId="{1DEB91E7-6D76-483F-9251-AA8DC0319AA9}" sibTransId="{148FA378-0067-40C7-8663-F8AD41FBEE70}"/>
    <dgm:cxn modelId="{ABC378EB-B4EA-4797-B51A-5452497EE372}" srcId="{6BFAD524-3A13-4917-8372-A41C6E9D168E}" destId="{ED60289D-2CD2-4690-9DFB-1F1659CFE4EC}" srcOrd="0" destOrd="0" parTransId="{7F5EF0CC-F6AB-4341-95E8-6B0A66A78898}" sibTransId="{A5371D61-E9A6-4ECA-BAFB-FE255A0BF2C0}"/>
    <dgm:cxn modelId="{83CA9DB4-4486-4C43-BA38-951E216DFF4B}" type="presOf" srcId="{13ED1961-3ABE-4CA8-9BC0-55DE83FB1516}" destId="{9C4BA5AB-7C36-44DE-8826-6A8BF9E8E31B}" srcOrd="1" destOrd="0" presId="urn:microsoft.com/office/officeart/2005/8/layout/hierarchy3"/>
    <dgm:cxn modelId="{CC7BA4C0-8D55-446D-891B-919EEC120AF8}" type="presOf" srcId="{66C83DF3-591F-4175-8CA6-F9853EB5C128}" destId="{C335AE82-6FDF-4F37-86D4-64A520538742}" srcOrd="0" destOrd="0" presId="urn:microsoft.com/office/officeart/2005/8/layout/hierarchy3"/>
    <dgm:cxn modelId="{C0F17A0F-14AE-4093-AA3E-BD5F9E9CB953}" type="presOf" srcId="{494FFF19-0B70-4B28-B9C9-9DE723C7852D}" destId="{43240BF4-6128-4AE7-81E9-7807E86BF75A}" srcOrd="0" destOrd="0" presId="urn:microsoft.com/office/officeart/2005/8/layout/hierarchy3"/>
    <dgm:cxn modelId="{3F24B7E2-721B-4864-BF9B-8018F85A569D}" srcId="{13ED1961-3ABE-4CA8-9BC0-55DE83FB1516}" destId="{66C83DF3-591F-4175-8CA6-F9853EB5C128}" srcOrd="1" destOrd="0" parTransId="{7B633345-B1FF-485A-83AB-D65F54B210EB}" sibTransId="{FCF42203-20CE-44E0-B14E-C8BF2FE37166}"/>
    <dgm:cxn modelId="{0CBFD6A4-2449-4F84-AE16-71B40428699A}" srcId="{D838BB70-E708-4170-849D-A3C27B7B9F9C}" destId="{6BFAD524-3A13-4917-8372-A41C6E9D168E}" srcOrd="0" destOrd="0" parTransId="{C786687B-1D6B-4FBD-93FD-114E7F9EC7B7}" sibTransId="{F5E50C85-78E6-4AF6-A130-A3FEF931A4A4}"/>
    <dgm:cxn modelId="{289106F4-0BDF-4D67-B6D6-A5B4329736F4}" type="presOf" srcId="{6BFAD524-3A13-4917-8372-A41C6E9D168E}" destId="{2134D4B2-0BF1-4A06-A60F-85C1187B6787}" srcOrd="1" destOrd="0" presId="urn:microsoft.com/office/officeart/2005/8/layout/hierarchy3"/>
    <dgm:cxn modelId="{AEE5EB1A-EEBD-40DD-B933-0B49B3A158C3}" type="presOf" srcId="{7F5EF0CC-F6AB-4341-95E8-6B0A66A78898}" destId="{B9A1D7CD-3CD8-4E05-914E-03989507A0F1}" srcOrd="0" destOrd="0" presId="urn:microsoft.com/office/officeart/2005/8/layout/hierarchy3"/>
    <dgm:cxn modelId="{F87FAF5E-B210-401D-937A-4F87DA7DF339}" type="presOf" srcId="{1F189590-B1AF-45B5-986D-7772BAA7AA0B}" destId="{A3E9C0F1-F245-4319-A181-2A8FFC6D0A87}" srcOrd="0" destOrd="0" presId="urn:microsoft.com/office/officeart/2005/8/layout/hierarchy3"/>
    <dgm:cxn modelId="{0F5206DF-16CD-4DA8-9BFA-F24C5DF6B154}" type="presOf" srcId="{1DEB91E7-6D76-483F-9251-AA8DC0319AA9}" destId="{2121AA57-FBD0-4CD4-9443-EC4EAFCD968B}" srcOrd="0" destOrd="0" presId="urn:microsoft.com/office/officeart/2005/8/layout/hierarchy3"/>
    <dgm:cxn modelId="{B2A19524-3DBB-493A-9A2F-E610F010819A}" type="presOf" srcId="{6BFAD524-3A13-4917-8372-A41C6E9D168E}" destId="{62FF922D-B74C-4C42-9E2A-814EC494070C}" srcOrd="0" destOrd="0" presId="urn:microsoft.com/office/officeart/2005/8/layout/hierarchy3"/>
    <dgm:cxn modelId="{A03F8220-9748-4AFC-A85D-29B4F67F2E23}" type="presOf" srcId="{7B633345-B1FF-485A-83AB-D65F54B210EB}" destId="{6589380D-19D2-4897-BA09-70FFD39A49B5}" srcOrd="0" destOrd="0" presId="urn:microsoft.com/office/officeart/2005/8/layout/hierarchy3"/>
    <dgm:cxn modelId="{EA3932E6-102F-4462-802B-17ABA8DBC4B1}" srcId="{6BFAD524-3A13-4917-8372-A41C6E9D168E}" destId="{BDB8DF39-4059-4703-A169-4899C345F991}" srcOrd="1" destOrd="0" parTransId="{1F189590-B1AF-45B5-986D-7772BAA7AA0B}" sibTransId="{0CDA45D0-7173-4378-9A8F-C441BB84B1BB}"/>
    <dgm:cxn modelId="{7620D095-4D0B-401B-AAB5-1932D5077720}" type="presOf" srcId="{13ED1961-3ABE-4CA8-9BC0-55DE83FB1516}" destId="{0253A5FB-AF83-489D-B002-92BAC0AB59CF}" srcOrd="0" destOrd="0" presId="urn:microsoft.com/office/officeart/2005/8/layout/hierarchy3"/>
    <dgm:cxn modelId="{F070AFBC-60D6-4070-8210-7A5059F07FFC}" type="presParOf" srcId="{4ABBFD8C-4970-47D9-954B-D9159D94AB5C}" destId="{7A13932B-869D-4F6F-AABD-C155F13F9BB3}" srcOrd="0" destOrd="0" presId="urn:microsoft.com/office/officeart/2005/8/layout/hierarchy3"/>
    <dgm:cxn modelId="{135531EE-2883-4454-BF9A-72D6AD3E27E9}" type="presParOf" srcId="{7A13932B-869D-4F6F-AABD-C155F13F9BB3}" destId="{699B1455-F5EE-4B6D-B686-E323EFCD31DC}" srcOrd="0" destOrd="0" presId="urn:microsoft.com/office/officeart/2005/8/layout/hierarchy3"/>
    <dgm:cxn modelId="{78959A1F-420E-46F5-BBE6-F19728AE2E8C}" type="presParOf" srcId="{699B1455-F5EE-4B6D-B686-E323EFCD31DC}" destId="{62FF922D-B74C-4C42-9E2A-814EC494070C}" srcOrd="0" destOrd="0" presId="urn:microsoft.com/office/officeart/2005/8/layout/hierarchy3"/>
    <dgm:cxn modelId="{F1D47488-F442-48AE-B519-D44C604EF78D}" type="presParOf" srcId="{699B1455-F5EE-4B6D-B686-E323EFCD31DC}" destId="{2134D4B2-0BF1-4A06-A60F-85C1187B6787}" srcOrd="1" destOrd="0" presId="urn:microsoft.com/office/officeart/2005/8/layout/hierarchy3"/>
    <dgm:cxn modelId="{2DFB7538-3D8A-4799-834F-4BC1C9E2AC8B}" type="presParOf" srcId="{7A13932B-869D-4F6F-AABD-C155F13F9BB3}" destId="{7F5B7D67-FF8F-43F4-8E99-8892C79C3838}" srcOrd="1" destOrd="0" presId="urn:microsoft.com/office/officeart/2005/8/layout/hierarchy3"/>
    <dgm:cxn modelId="{F38F96F3-DAAE-4301-B92A-DD9EC0656BDC}" type="presParOf" srcId="{7F5B7D67-FF8F-43F4-8E99-8892C79C3838}" destId="{B9A1D7CD-3CD8-4E05-914E-03989507A0F1}" srcOrd="0" destOrd="0" presId="urn:microsoft.com/office/officeart/2005/8/layout/hierarchy3"/>
    <dgm:cxn modelId="{E3EE3882-ED63-4756-964B-338FFE4CFEEB}" type="presParOf" srcId="{7F5B7D67-FF8F-43F4-8E99-8892C79C3838}" destId="{83C56278-6BC0-498F-AF79-A7DF5FE8CD66}" srcOrd="1" destOrd="0" presId="urn:microsoft.com/office/officeart/2005/8/layout/hierarchy3"/>
    <dgm:cxn modelId="{B6AFBDEA-B7F8-4545-9317-4C35E6BA2099}" type="presParOf" srcId="{7F5B7D67-FF8F-43F4-8E99-8892C79C3838}" destId="{A3E9C0F1-F245-4319-A181-2A8FFC6D0A87}" srcOrd="2" destOrd="0" presId="urn:microsoft.com/office/officeart/2005/8/layout/hierarchy3"/>
    <dgm:cxn modelId="{87226E09-55AC-4E17-A122-A7035EDB6A82}" type="presParOf" srcId="{7F5B7D67-FF8F-43F4-8E99-8892C79C3838}" destId="{2B3D9E39-5050-4B10-973E-4558454B6C9A}" srcOrd="3" destOrd="0" presId="urn:microsoft.com/office/officeart/2005/8/layout/hierarchy3"/>
    <dgm:cxn modelId="{F6526282-4159-44DC-B69A-0E9690FA293D}" type="presParOf" srcId="{4ABBFD8C-4970-47D9-954B-D9159D94AB5C}" destId="{B09D5609-9EF7-47DC-AC1B-30A9462E8CC1}" srcOrd="1" destOrd="0" presId="urn:microsoft.com/office/officeart/2005/8/layout/hierarchy3"/>
    <dgm:cxn modelId="{F087E99B-F7C2-4FFB-A1B9-AA8720D20648}" type="presParOf" srcId="{B09D5609-9EF7-47DC-AC1B-30A9462E8CC1}" destId="{B421A94B-DE38-4FF0-8035-7CAEAA0DC611}" srcOrd="0" destOrd="0" presId="urn:microsoft.com/office/officeart/2005/8/layout/hierarchy3"/>
    <dgm:cxn modelId="{E17A2849-7E5F-4007-82AC-FADF82B7AF53}" type="presParOf" srcId="{B421A94B-DE38-4FF0-8035-7CAEAA0DC611}" destId="{0253A5FB-AF83-489D-B002-92BAC0AB59CF}" srcOrd="0" destOrd="0" presId="urn:microsoft.com/office/officeart/2005/8/layout/hierarchy3"/>
    <dgm:cxn modelId="{F6486071-1A8A-4C62-984E-0E9AD019C17A}" type="presParOf" srcId="{B421A94B-DE38-4FF0-8035-7CAEAA0DC611}" destId="{9C4BA5AB-7C36-44DE-8826-6A8BF9E8E31B}" srcOrd="1" destOrd="0" presId="urn:microsoft.com/office/officeart/2005/8/layout/hierarchy3"/>
    <dgm:cxn modelId="{782E3907-1AA2-4CF1-A0AB-14A3ABDBF01E}" type="presParOf" srcId="{B09D5609-9EF7-47DC-AC1B-30A9462E8CC1}" destId="{CD521983-37CA-4427-884D-15D2310D3097}" srcOrd="1" destOrd="0" presId="urn:microsoft.com/office/officeart/2005/8/layout/hierarchy3"/>
    <dgm:cxn modelId="{AA52B7D2-769F-4DE7-9991-20E706032DEE}" type="presParOf" srcId="{CD521983-37CA-4427-884D-15D2310D3097}" destId="{2121AA57-FBD0-4CD4-9443-EC4EAFCD968B}" srcOrd="0" destOrd="0" presId="urn:microsoft.com/office/officeart/2005/8/layout/hierarchy3"/>
    <dgm:cxn modelId="{04B0DDFD-4648-44FB-9FF0-F5EE8883D8D4}" type="presParOf" srcId="{CD521983-37CA-4427-884D-15D2310D3097}" destId="{43240BF4-6128-4AE7-81E9-7807E86BF75A}" srcOrd="1" destOrd="0" presId="urn:microsoft.com/office/officeart/2005/8/layout/hierarchy3"/>
    <dgm:cxn modelId="{B4500A52-5A88-4A5F-9215-515C13243CF7}" type="presParOf" srcId="{CD521983-37CA-4427-884D-15D2310D3097}" destId="{6589380D-19D2-4897-BA09-70FFD39A49B5}" srcOrd="2" destOrd="0" presId="urn:microsoft.com/office/officeart/2005/8/layout/hierarchy3"/>
    <dgm:cxn modelId="{F5CEA817-CF3B-4908-B5A9-D4CABA22484B}" type="presParOf" srcId="{CD521983-37CA-4427-884D-15D2310D3097}" destId="{C335AE82-6FDF-4F37-86D4-64A520538742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FF922D-B74C-4C42-9E2A-814EC494070C}">
      <dsp:nvSpPr>
        <dsp:cNvPr id="0" name=""/>
        <dsp:cNvSpPr/>
      </dsp:nvSpPr>
      <dsp:spPr>
        <a:xfrm>
          <a:off x="696293" y="69009"/>
          <a:ext cx="2517058" cy="12585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600" kern="1200" dirty="0" smtClean="0"/>
            <a:t>Masculino </a:t>
          </a:r>
          <a:endParaRPr lang="es-CL" sz="3600" kern="1200" dirty="0"/>
        </a:p>
      </dsp:txBody>
      <dsp:txXfrm>
        <a:off x="733154" y="105870"/>
        <a:ext cx="2443336" cy="1184807"/>
      </dsp:txXfrm>
    </dsp:sp>
    <dsp:sp modelId="{B9A1D7CD-3CD8-4E05-914E-03989507A0F1}">
      <dsp:nvSpPr>
        <dsp:cNvPr id="0" name=""/>
        <dsp:cNvSpPr/>
      </dsp:nvSpPr>
      <dsp:spPr>
        <a:xfrm>
          <a:off x="947999" y="1327538"/>
          <a:ext cx="389922" cy="7410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1072"/>
              </a:lnTo>
              <a:lnTo>
                <a:pt x="389922" y="74107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C56278-6BC0-498F-AF79-A7DF5FE8CD66}">
      <dsp:nvSpPr>
        <dsp:cNvPr id="0" name=""/>
        <dsp:cNvSpPr/>
      </dsp:nvSpPr>
      <dsp:spPr>
        <a:xfrm>
          <a:off x="1337922" y="1439346"/>
          <a:ext cx="2013647" cy="12585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b="1" kern="1200" dirty="0" smtClean="0"/>
            <a:t>Producir espermatozoides </a:t>
          </a:r>
          <a:endParaRPr lang="es-CL" sz="1600" b="1" kern="1200" dirty="0"/>
        </a:p>
      </dsp:txBody>
      <dsp:txXfrm>
        <a:off x="1374783" y="1476207"/>
        <a:ext cx="1939925" cy="1184807"/>
      </dsp:txXfrm>
    </dsp:sp>
    <dsp:sp modelId="{A3E9C0F1-F245-4319-A181-2A8FFC6D0A87}">
      <dsp:nvSpPr>
        <dsp:cNvPr id="0" name=""/>
        <dsp:cNvSpPr/>
      </dsp:nvSpPr>
      <dsp:spPr>
        <a:xfrm>
          <a:off x="947999" y="1327538"/>
          <a:ext cx="417569" cy="23452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45231"/>
              </a:lnTo>
              <a:lnTo>
                <a:pt x="417569" y="234523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3D9E39-5050-4B10-973E-4558454B6C9A}">
      <dsp:nvSpPr>
        <dsp:cNvPr id="0" name=""/>
        <dsp:cNvSpPr/>
      </dsp:nvSpPr>
      <dsp:spPr>
        <a:xfrm>
          <a:off x="1365569" y="3043505"/>
          <a:ext cx="2013647" cy="12585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b="1" kern="1200" dirty="0" smtClean="0">
              <a:solidFill>
                <a:srgbClr val="FF0000"/>
              </a:solidFill>
            </a:rPr>
            <a:t>Nutrir e introducir el espermatozoide en el aparato reproductor femenino </a:t>
          </a:r>
          <a:endParaRPr lang="es-CL" sz="1600" b="1" kern="1200" dirty="0">
            <a:solidFill>
              <a:srgbClr val="FF0000"/>
            </a:solidFill>
          </a:endParaRPr>
        </a:p>
      </dsp:txBody>
      <dsp:txXfrm>
        <a:off x="1402430" y="3080366"/>
        <a:ext cx="1939925" cy="1184807"/>
      </dsp:txXfrm>
    </dsp:sp>
    <dsp:sp modelId="{0253A5FB-AF83-489D-B002-92BAC0AB59CF}">
      <dsp:nvSpPr>
        <dsp:cNvPr id="0" name=""/>
        <dsp:cNvSpPr/>
      </dsp:nvSpPr>
      <dsp:spPr>
        <a:xfrm>
          <a:off x="7992869" y="69009"/>
          <a:ext cx="2517058" cy="12585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600" kern="1200" dirty="0" smtClean="0"/>
            <a:t>Femenino </a:t>
          </a:r>
          <a:endParaRPr lang="es-CL" sz="3600" kern="1200" dirty="0"/>
        </a:p>
      </dsp:txBody>
      <dsp:txXfrm>
        <a:off x="8029730" y="105870"/>
        <a:ext cx="2443336" cy="1184807"/>
      </dsp:txXfrm>
    </dsp:sp>
    <dsp:sp modelId="{2121AA57-FBD0-4CD4-9443-EC4EAFCD968B}">
      <dsp:nvSpPr>
        <dsp:cNvPr id="0" name=""/>
        <dsp:cNvSpPr/>
      </dsp:nvSpPr>
      <dsp:spPr>
        <a:xfrm>
          <a:off x="8244575" y="1327538"/>
          <a:ext cx="296665" cy="8217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1756"/>
              </a:lnTo>
              <a:lnTo>
                <a:pt x="296665" y="821756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240BF4-6128-4AE7-81E9-7807E86BF75A}">
      <dsp:nvSpPr>
        <dsp:cNvPr id="0" name=""/>
        <dsp:cNvSpPr/>
      </dsp:nvSpPr>
      <dsp:spPr>
        <a:xfrm>
          <a:off x="8541241" y="1520030"/>
          <a:ext cx="2013647" cy="12585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b="1" kern="1200" dirty="0" smtClean="0">
              <a:solidFill>
                <a:srgbClr val="002060"/>
              </a:solidFill>
            </a:rPr>
            <a:t>Producir óvulos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b="1" kern="1200" dirty="0" smtClean="0">
              <a:solidFill>
                <a:srgbClr val="FF0000"/>
              </a:solidFill>
            </a:rPr>
            <a:t>Recibir el esperma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b="1" kern="1200" dirty="0" smtClean="0">
              <a:solidFill>
                <a:srgbClr val="002060"/>
              </a:solidFill>
            </a:rPr>
            <a:t>Permitir la fertilización </a:t>
          </a:r>
          <a:endParaRPr lang="es-CL" sz="1600" b="1" kern="1200" dirty="0">
            <a:solidFill>
              <a:srgbClr val="002060"/>
            </a:solidFill>
          </a:endParaRPr>
        </a:p>
      </dsp:txBody>
      <dsp:txXfrm>
        <a:off x="8578102" y="1556891"/>
        <a:ext cx="1939925" cy="1184807"/>
      </dsp:txXfrm>
    </dsp:sp>
    <dsp:sp modelId="{6589380D-19D2-4897-BA09-70FFD39A49B5}">
      <dsp:nvSpPr>
        <dsp:cNvPr id="0" name=""/>
        <dsp:cNvSpPr/>
      </dsp:nvSpPr>
      <dsp:spPr>
        <a:xfrm>
          <a:off x="8244575" y="1327538"/>
          <a:ext cx="296665" cy="24500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50092"/>
              </a:lnTo>
              <a:lnTo>
                <a:pt x="296665" y="245009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35AE82-6FDF-4F37-86D4-64A520538742}">
      <dsp:nvSpPr>
        <dsp:cNvPr id="0" name=""/>
        <dsp:cNvSpPr/>
      </dsp:nvSpPr>
      <dsp:spPr>
        <a:xfrm>
          <a:off x="8541241" y="3148366"/>
          <a:ext cx="2013647" cy="12585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b="1" kern="1200" dirty="0" smtClean="0">
              <a:solidFill>
                <a:srgbClr val="002060"/>
              </a:solidFill>
            </a:rPr>
            <a:t>Permitir al huevo fertilizado que se desarrolle y madure hasta el nacimiento</a:t>
          </a:r>
          <a:endParaRPr lang="es-CL" sz="1600" b="1" kern="1200" dirty="0">
            <a:solidFill>
              <a:srgbClr val="002060"/>
            </a:solidFill>
          </a:endParaRPr>
        </a:p>
      </dsp:txBody>
      <dsp:txXfrm>
        <a:off x="8578102" y="3185227"/>
        <a:ext cx="1939925" cy="11848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D200B3F0-A9BC-48CE-8EB6-ECE965069900}" type="datetimeFigureOut">
              <a:rPr lang="en-US" dirty="0"/>
              <a:pPr/>
              <a:t>3/5/2020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FFFF-3106-4DDB-AA62-0C80862170D6}" type="datetimeFigureOut">
              <a:rPr lang="en-US" dirty="0"/>
              <a:t>3/5/2020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38B7-AE95-4DC8-9A51-7A71F545B098}" type="datetimeFigureOut">
              <a:rPr lang="en-US" dirty="0"/>
              <a:t>3/5/2020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EC2B-8188-4AC2-9F0D-8D09C51D505A}" type="datetimeFigureOut">
              <a:rPr lang="en-US" dirty="0"/>
              <a:t>3/5/2020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B75E-944F-430B-BE5F-C69FA8823C04}" type="datetimeFigureOut">
              <a:rPr lang="en-US" dirty="0"/>
              <a:t>3/5/2020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0DC7-7F53-471C-A711-B3DA6F2535F3}" type="datetimeFigureOut">
              <a:rPr lang="en-US" dirty="0"/>
              <a:t>3/5/2020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4C9D-4618-451D-80C1-6A376BB42AB4}" type="datetimeFigureOut">
              <a:rPr lang="en-US" dirty="0"/>
              <a:t>3/5/2020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2318-CE40-42F6-962A-4C6D6CF697DB}" type="datetimeFigureOut">
              <a:rPr lang="en-US" dirty="0"/>
              <a:t>3/5/2020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6AC1-EB7F-4BEF-90D9-5764B50DAF8A}" type="datetimeFigureOut">
              <a:rPr lang="en-US" dirty="0"/>
              <a:t>3/5/2020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712A-F861-4AB0-A754-4F5A2033CD4B}" type="datetimeFigureOut">
              <a:rPr lang="en-US" dirty="0"/>
              <a:t>3/5/2020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7B7-F2DC-4B2C-B14D-58A9766807A2}" type="datetimeFigureOut">
              <a:rPr lang="en-US" dirty="0"/>
              <a:t>3/5/2020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483D-5CB4-4842-8F2F-05D5276ACF63}" type="datetimeFigureOut">
              <a:rPr lang="en-US" dirty="0"/>
              <a:t>3/5/2020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E32E-9DC0-47C8-A657-48F5C3E4A10B}" type="datetimeFigureOut">
              <a:rPr lang="en-US" dirty="0"/>
              <a:t>3/5/2020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F5C0D-8C3A-4771-A43D-83937FC700D4}" type="datetimeFigureOut">
              <a:rPr lang="en-US" dirty="0"/>
              <a:t>3/5/2020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3D2D6-FCC2-425A-A4A7-8058E8C01CB1}" type="datetimeFigureOut">
              <a:rPr lang="en-US" dirty="0"/>
              <a:t>3/5/2020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2683-E6E7-4CC3-9EEE-7854DD4F3545}" type="datetimeFigureOut">
              <a:rPr lang="en-US" dirty="0"/>
              <a:t>3/5/2020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0F81-B39D-4CBB-8BF3-5D6E395D0F72}" type="datetimeFigureOut">
              <a:rPr lang="en-US" dirty="0"/>
              <a:t>3/5/2020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64B320A-89BA-47B2-A525-92E8D10B06E4}" type="datetimeFigureOut">
              <a:rPr lang="en-US" dirty="0"/>
              <a:t>3/5/2020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8439" y="3767262"/>
            <a:ext cx="522023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es-CL" altLang="es-CL" sz="2000" dirty="0">
                <a:solidFill>
                  <a:schemeClr val="bg1"/>
                </a:solidFill>
              </a:rPr>
              <a:t>¿Cuál es la función del sistema reproductor?</a:t>
            </a:r>
          </a:p>
          <a:p>
            <a:pPr algn="just">
              <a:spcBef>
                <a:spcPct val="0"/>
              </a:spcBef>
            </a:pPr>
            <a:endParaRPr lang="es-CL" altLang="es-CL" sz="2000" dirty="0">
              <a:solidFill>
                <a:schemeClr val="bg1"/>
              </a:solidFill>
            </a:endParaRPr>
          </a:p>
          <a:p>
            <a:pPr algn="just">
              <a:spcBef>
                <a:spcPct val="0"/>
              </a:spcBef>
            </a:pPr>
            <a:r>
              <a:rPr lang="es-CL" altLang="es-CL" sz="2000" dirty="0">
                <a:solidFill>
                  <a:schemeClr val="bg1"/>
                </a:solidFill>
              </a:rPr>
              <a:t>¿Cuáles son las diferencias de órganos reproductores femeninos y masculinos?</a:t>
            </a:r>
          </a:p>
          <a:p>
            <a:pPr algn="just">
              <a:spcBef>
                <a:spcPct val="0"/>
              </a:spcBef>
            </a:pPr>
            <a:endParaRPr lang="es-CL" altLang="es-CL" sz="2000" dirty="0">
              <a:solidFill>
                <a:schemeClr val="bg1"/>
              </a:solidFill>
            </a:endParaRPr>
          </a:p>
          <a:p>
            <a:pPr algn="just">
              <a:spcBef>
                <a:spcPct val="0"/>
              </a:spcBef>
            </a:pPr>
            <a:r>
              <a:rPr lang="es-CL" altLang="es-CL" sz="2000" dirty="0" smtClean="0">
                <a:solidFill>
                  <a:schemeClr val="bg1"/>
                </a:solidFill>
              </a:rPr>
              <a:t>¿</a:t>
            </a:r>
            <a:r>
              <a:rPr lang="es-CL" altLang="es-CL" sz="2000" dirty="0">
                <a:solidFill>
                  <a:schemeClr val="bg1"/>
                </a:solidFill>
              </a:rPr>
              <a:t>Qué sabemos del sistema reproductor?</a:t>
            </a:r>
            <a:endParaRPr lang="es-CL" sz="20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63167" y="826275"/>
            <a:ext cx="60960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/>
            <a:r>
              <a:rPr lang="es-CL" dirty="0">
                <a:solidFill>
                  <a:schemeClr val="tx1"/>
                </a:solidFill>
              </a:rPr>
              <a:t>Objetivo:  reconocer los órganos reproductores masculinos y femeninos </a:t>
            </a:r>
          </a:p>
        </p:txBody>
      </p:sp>
      <p:pic>
        <p:nvPicPr>
          <p:cNvPr id="6" name="Picture 4" descr="Resultado de imagen para insignia don bosco antofagas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743" y="826276"/>
            <a:ext cx="1420970" cy="137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gray">
          <a:xfrm>
            <a:off x="3054138" y="2202288"/>
            <a:ext cx="6229684" cy="109982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4000" dirty="0" smtClean="0">
                <a:solidFill>
                  <a:schemeClr val="tx1"/>
                </a:solidFill>
              </a:rPr>
              <a:t> Aparato reproductor masculino y femenino </a:t>
            </a:r>
            <a:endParaRPr lang="es-CL" sz="4000" dirty="0">
              <a:solidFill>
                <a:schemeClr val="tx1"/>
              </a:solidFill>
            </a:endParaRPr>
          </a:p>
        </p:txBody>
      </p:sp>
      <p:pic>
        <p:nvPicPr>
          <p:cNvPr id="8" name="Picture 2" descr="Resultado de imagen para aparatos reproductores femenino y masculi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256" y="3686473"/>
            <a:ext cx="4687911" cy="2408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79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Aparato reproductor masculino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8556" y="2192216"/>
            <a:ext cx="9048859" cy="3804138"/>
          </a:xfrm>
        </p:spPr>
        <p:txBody>
          <a:bodyPr>
            <a:normAutofit lnSpcReduction="10000"/>
          </a:bodyPr>
          <a:lstStyle/>
          <a:p>
            <a:r>
              <a:rPr lang="es-CL" dirty="0" smtClean="0">
                <a:solidFill>
                  <a:srgbClr val="FF0000"/>
                </a:solidFill>
              </a:rPr>
              <a:t>¿Cuál es su función principal?</a:t>
            </a:r>
          </a:p>
          <a:p>
            <a:pPr marL="0" indent="0">
              <a:buNone/>
            </a:pPr>
            <a:endParaRPr lang="es-CL" dirty="0" smtClean="0"/>
          </a:p>
          <a:p>
            <a:r>
              <a:rPr lang="es-CL" dirty="0"/>
              <a:t>La función principal del sistema reproductor </a:t>
            </a:r>
          </a:p>
          <a:p>
            <a:pPr marL="0" indent="0">
              <a:buNone/>
            </a:pPr>
            <a:r>
              <a:rPr lang="es-CL" dirty="0"/>
              <a:t>masculino es la producción de </a:t>
            </a:r>
            <a:r>
              <a:rPr lang="es-CL" i="1" u="sng" dirty="0"/>
              <a:t>espermatozoides</a:t>
            </a:r>
            <a:r>
              <a:rPr lang="es-CL" dirty="0"/>
              <a:t>,</a:t>
            </a:r>
          </a:p>
          <a:p>
            <a:pPr marL="0" indent="0">
              <a:buNone/>
            </a:pPr>
            <a:r>
              <a:rPr lang="es-CL" dirty="0"/>
              <a:t> es decir, células sexuales </a:t>
            </a:r>
            <a:r>
              <a:rPr lang="es-CL" dirty="0" smtClean="0"/>
              <a:t>masculinas</a:t>
            </a:r>
          </a:p>
          <a:p>
            <a:pPr marL="0" indent="0">
              <a:buNone/>
            </a:pPr>
            <a:endParaRPr lang="es-CL" dirty="0"/>
          </a:p>
          <a:p>
            <a:r>
              <a:rPr lang="es-MX" dirty="0"/>
              <a:t>El aparato reproductor masculino está formado </a:t>
            </a:r>
            <a:endParaRPr lang="es-MX" dirty="0" smtClean="0"/>
          </a:p>
          <a:p>
            <a:pPr marL="0" indent="0">
              <a:buNone/>
            </a:pPr>
            <a:r>
              <a:rPr lang="es-MX" dirty="0" smtClean="0"/>
              <a:t>por </a:t>
            </a:r>
            <a:r>
              <a:rPr lang="es-MX" dirty="0"/>
              <a:t>los </a:t>
            </a:r>
            <a:r>
              <a:rPr lang="es-MX" b="1" dirty="0"/>
              <a:t>órganos genitales internos </a:t>
            </a:r>
            <a:r>
              <a:rPr lang="es-MX" dirty="0"/>
              <a:t>(testículos, conductos deferentes, </a:t>
            </a:r>
            <a:endParaRPr lang="es-MX" dirty="0" smtClean="0"/>
          </a:p>
          <a:p>
            <a:pPr marL="0" indent="0">
              <a:buNone/>
            </a:pPr>
            <a:r>
              <a:rPr lang="es-MX" dirty="0" smtClean="0"/>
              <a:t>vesículas </a:t>
            </a:r>
            <a:r>
              <a:rPr lang="es-MX" dirty="0"/>
              <a:t>seminales, uretra y próstata) </a:t>
            </a:r>
            <a:endParaRPr lang="es-MX" dirty="0" smtClean="0"/>
          </a:p>
          <a:p>
            <a:pPr marL="0" indent="0">
              <a:buNone/>
            </a:pPr>
            <a:r>
              <a:rPr lang="es-MX" dirty="0" smtClean="0"/>
              <a:t>y</a:t>
            </a:r>
            <a:r>
              <a:rPr lang="es-MX" dirty="0"/>
              <a:t> </a:t>
            </a:r>
            <a:r>
              <a:rPr lang="es-MX" b="1" dirty="0"/>
              <a:t>los órganos genitales externos</a:t>
            </a:r>
            <a:r>
              <a:rPr lang="es-MX" dirty="0"/>
              <a:t> (pene y escroto).</a:t>
            </a:r>
            <a:endParaRPr lang="es-CL" dirty="0"/>
          </a:p>
          <a:p>
            <a:endParaRPr lang="es-CL" dirty="0" smtClean="0"/>
          </a:p>
          <a:p>
            <a:pPr marL="0" indent="0">
              <a:buNone/>
            </a:pPr>
            <a:endParaRPr lang="es-CL" dirty="0" smtClean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 smtClean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 smtClean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 smtClean="0"/>
          </a:p>
          <a:p>
            <a:pPr marL="0" indent="0">
              <a:buNone/>
            </a:pPr>
            <a:endParaRPr lang="es-CL" dirty="0" smtClean="0"/>
          </a:p>
          <a:p>
            <a:pPr marL="0" indent="0">
              <a:buNone/>
            </a:pPr>
            <a:endParaRPr lang="es-CL" dirty="0" smtClean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 smtClean="0"/>
          </a:p>
          <a:p>
            <a:pPr marL="0" indent="0">
              <a:buNone/>
            </a:pPr>
            <a:endParaRPr lang="es-CL" dirty="0"/>
          </a:p>
          <a:p>
            <a:endParaRPr lang="es-CL" dirty="0"/>
          </a:p>
        </p:txBody>
      </p:sp>
      <p:pic>
        <p:nvPicPr>
          <p:cNvPr id="2050" name="Picture 2" descr="Resultado de imagen para aparato reproductor masculino hipotalam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478" y="2463494"/>
            <a:ext cx="3962399" cy="4247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58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3074" name="Picture 2" descr="Resultado de imagen para aparato reproductor masculi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21" y="117230"/>
            <a:ext cx="11898923" cy="615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52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6146" name="Picture 2" descr="Resultado de imagen para organos sistema reproductor masculi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5477"/>
            <a:ext cx="11882734" cy="6412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79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60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6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098" name="Picture 2" descr="Resultado de imagen para espermatozoide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507" y="1817077"/>
            <a:ext cx="5896708" cy="4654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59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75137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05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122" name="Picture 2" descr="Resultado de imagen para aparatos reproductores femenino y masculin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78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/>
              <a:t>Funciones del aparato reproductor femenino y masculino  </a:t>
            </a:r>
            <a:endParaRPr lang="es-CL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8176927"/>
              </p:ext>
            </p:extLst>
          </p:nvPr>
        </p:nvGraphicFramePr>
        <p:xfrm>
          <a:off x="368300" y="2247900"/>
          <a:ext cx="11442700" cy="4406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Resultado de imagen para emoji estudios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476500"/>
            <a:ext cx="3403600" cy="417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52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0828" y="728978"/>
            <a:ext cx="5507103" cy="1011509"/>
          </a:xfrm>
        </p:spPr>
        <p:txBody>
          <a:bodyPr/>
          <a:lstStyle/>
          <a:p>
            <a:r>
              <a:rPr lang="es-CL" dirty="0" smtClean="0"/>
              <a:t>Órganos reproductores </a:t>
            </a:r>
            <a:endParaRPr lang="es-CL" dirty="0"/>
          </a:p>
        </p:txBody>
      </p:sp>
      <p:pic>
        <p:nvPicPr>
          <p:cNvPr id="2052" name="Picture 4" descr="Resultado de imagen para aparatos reproductores didacti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240" y="2692959"/>
            <a:ext cx="5248519" cy="366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4283" y="2692959"/>
            <a:ext cx="320395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dirty="0"/>
              <a:t>El </a:t>
            </a:r>
            <a:r>
              <a:rPr lang="es-CL" sz="2000" b="1" dirty="0"/>
              <a:t>sistema reproductor de la mujer</a:t>
            </a:r>
            <a:r>
              <a:rPr lang="es-CL" sz="2000" dirty="0"/>
              <a:t> está organizado para la </a:t>
            </a:r>
            <a:r>
              <a:rPr lang="es-CL" sz="2000" b="1" dirty="0"/>
              <a:t>producción de </a:t>
            </a:r>
            <a:r>
              <a:rPr lang="es-CL" sz="2000" b="1" dirty="0" smtClean="0"/>
              <a:t> </a:t>
            </a:r>
            <a:r>
              <a:rPr lang="es-CL" sz="2000" b="1" dirty="0"/>
              <a:t>óvulos por los ovarios</a:t>
            </a:r>
            <a:r>
              <a:rPr lang="es-CL" sz="2000" dirty="0"/>
              <a:t>, y para acomodar y nutrir en el útero al feto en crecimiento durante nueve meses, hasta el parto</a:t>
            </a:r>
            <a:r>
              <a:rPr lang="es-CL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8760244" y="2718158"/>
            <a:ext cx="31004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dirty="0"/>
              <a:t>El </a:t>
            </a:r>
            <a:r>
              <a:rPr lang="es-CL" sz="2000" b="1" dirty="0"/>
              <a:t>sistema reproductor masculino</a:t>
            </a:r>
            <a:r>
              <a:rPr lang="es-CL" sz="2000" dirty="0"/>
              <a:t> esta organizado </a:t>
            </a:r>
            <a:r>
              <a:rPr lang="es-CL" sz="2000" b="1" dirty="0"/>
              <a:t>para producir esperma y transportarlo a la vagina</a:t>
            </a:r>
            <a:r>
              <a:rPr lang="es-CL" sz="2000" dirty="0"/>
              <a:t>, desde donde podrá dirigirse hacia el óvulo y entrar en contacto con él.</a:t>
            </a:r>
          </a:p>
        </p:txBody>
      </p:sp>
    </p:spTree>
    <p:extLst>
      <p:ext uri="{BB962C8B-B14F-4D97-AF65-F5344CB8AC3E}">
        <p14:creationId xmlns:p14="http://schemas.microsoft.com/office/powerpoint/2010/main" val="207476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755" y="2603500"/>
            <a:ext cx="6172945" cy="38989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s-CL" dirty="0">
                <a:solidFill>
                  <a:srgbClr val="FF0000"/>
                </a:solidFill>
              </a:rPr>
              <a:t>¿Cuál es su función principal?</a:t>
            </a:r>
          </a:p>
          <a:p>
            <a:pPr marL="0" indent="0">
              <a:buFontTx/>
              <a:buNone/>
              <a:defRPr/>
            </a:pPr>
            <a:r>
              <a:rPr lang="es-CL" dirty="0"/>
              <a:t> </a:t>
            </a:r>
          </a:p>
          <a:p>
            <a:pPr>
              <a:defRPr/>
            </a:pPr>
            <a:r>
              <a:rPr lang="es-CL" dirty="0"/>
              <a:t>La función principal del sistema reproductor femenino es la producción de ovocitos, es decir, células sexuales femeninas.</a:t>
            </a:r>
          </a:p>
          <a:p>
            <a:pPr marL="0" indent="0">
              <a:buFontTx/>
              <a:buNone/>
              <a:defRPr/>
            </a:pPr>
            <a:r>
              <a:rPr lang="es-CL" dirty="0"/>
              <a:t> </a:t>
            </a:r>
          </a:p>
          <a:p>
            <a:pPr>
              <a:defRPr/>
            </a:pPr>
            <a:r>
              <a:rPr lang="es-CL" dirty="0"/>
              <a:t>También actúa como glándula endocrina, produciendo estrógenos y progesterona. </a:t>
            </a:r>
          </a:p>
          <a:p>
            <a:pPr>
              <a:defRPr/>
            </a:pPr>
            <a:endParaRPr lang="es-CL" dirty="0"/>
          </a:p>
          <a:p>
            <a:pPr>
              <a:defRPr/>
            </a:pPr>
            <a:r>
              <a:rPr lang="es-CL" dirty="0"/>
              <a:t>En su interior ocurre la fecundación y desarrollo del embrión y del feto hasta que se produce el parto.</a:t>
            </a:r>
          </a:p>
          <a:p>
            <a:endParaRPr lang="es-CL" dirty="0"/>
          </a:p>
        </p:txBody>
      </p:sp>
      <p:sp>
        <p:nvSpPr>
          <p:cNvPr id="4" name="4 Título"/>
          <p:cNvSpPr>
            <a:spLocks noGrp="1"/>
          </p:cNvSpPr>
          <p:nvPr>
            <p:ph type="title"/>
          </p:nvPr>
        </p:nvSpPr>
        <p:spPr>
          <a:xfrm>
            <a:off x="2387307" y="735693"/>
            <a:ext cx="6696075" cy="10080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s-CL" altLang="es-CL" sz="3200" dirty="0" smtClean="0"/>
              <a:t>Aparato reproductor femenino </a:t>
            </a:r>
          </a:p>
        </p:txBody>
      </p:sp>
      <p:pic>
        <p:nvPicPr>
          <p:cNvPr id="2050" name="Picture 2" descr="Resultado de imagen para hormonas femenin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801" y="2336800"/>
            <a:ext cx="5715000" cy="436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09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 descr="Resultado de imagen para aparato reproductor femeni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87569"/>
            <a:ext cx="12191999" cy="6670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424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Genitales internos  </a:t>
            </a:r>
            <a:endParaRPr lang="es-CL" dirty="0"/>
          </a:p>
        </p:txBody>
      </p:sp>
      <p:pic>
        <p:nvPicPr>
          <p:cNvPr id="4" name="Picture 30" descr="Página 140-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71" y="2324099"/>
            <a:ext cx="11437258" cy="4568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605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Genitales externos </a:t>
            </a:r>
            <a:endParaRPr lang="es-CL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102" y="2238375"/>
            <a:ext cx="8190964" cy="46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07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CL" dirty="0"/>
          </a:p>
        </p:txBody>
      </p:sp>
      <p:sp>
        <p:nvSpPr>
          <p:cNvPr id="4" name="AutoShape 2" descr="Resultado de imagen para aparato reproductor femenino funcion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5" name="AutoShape 4" descr="Resultado de imagen para aparato reproductor femenino funcion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026" name="Picture 2" descr="Resultado de imagen para aparato reproductor femenino funciones de cada orga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7937"/>
            <a:ext cx="11708179" cy="616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67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 Boardroom" id="{FC33163D-4339-46B1-8EED-24C834239D99}" vid="{BF1C4790-FE3C-4020-8CA7-00621DA7B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520</TotalTime>
  <Words>193</Words>
  <Application>Microsoft Office PowerPoint</Application>
  <PresentationFormat>Personalizado</PresentationFormat>
  <Paragraphs>52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Ion Boardroom</vt:lpstr>
      <vt:lpstr>Presentación de PowerPoint</vt:lpstr>
      <vt:lpstr>Presentación de PowerPoint</vt:lpstr>
      <vt:lpstr>Funciones del aparato reproductor femenino y masculino  </vt:lpstr>
      <vt:lpstr>Órganos reproductores </vt:lpstr>
      <vt:lpstr>Aparato reproductor femenino </vt:lpstr>
      <vt:lpstr>Presentación de PowerPoint</vt:lpstr>
      <vt:lpstr>Genitales internos  </vt:lpstr>
      <vt:lpstr>Genitales externos </vt:lpstr>
      <vt:lpstr>Presentación de PowerPoint</vt:lpstr>
      <vt:lpstr>Aparato reproductor masculino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Gerardo Antonio Salgado Cáceres</dc:creator>
  <cp:lastModifiedBy>Nataly Ramírez</cp:lastModifiedBy>
  <cp:revision>25</cp:revision>
  <dcterms:created xsi:type="dcterms:W3CDTF">2017-03-14T16:53:13Z</dcterms:created>
  <dcterms:modified xsi:type="dcterms:W3CDTF">2020-03-05T17:33:05Z</dcterms:modified>
</cp:coreProperties>
</file>